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png" ContentType="image/png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5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16408" y="443483"/>
            <a:ext cx="887094" cy="175260"/>
          </a:xfrm>
          <a:custGeom>
            <a:avLst/>
            <a:gdLst/>
            <a:ahLst/>
            <a:cxnLst/>
            <a:rect l="l" t="t" r="r" b="b"/>
            <a:pathLst>
              <a:path w="887094" h="175259">
                <a:moveTo>
                  <a:pt x="886968" y="0"/>
                </a:moveTo>
                <a:lnTo>
                  <a:pt x="0" y="0"/>
                </a:lnTo>
                <a:lnTo>
                  <a:pt x="0" y="175260"/>
                </a:lnTo>
                <a:lnTo>
                  <a:pt x="886968" y="175260"/>
                </a:lnTo>
                <a:lnTo>
                  <a:pt x="886968" y="0"/>
                </a:lnTo>
                <a:close/>
              </a:path>
            </a:pathLst>
          </a:custGeom>
          <a:solidFill>
            <a:srgbClr val="0F46B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44359" y="1166621"/>
            <a:ext cx="789940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3313" y="1721357"/>
            <a:ext cx="8101965" cy="3881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5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6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8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9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10.jpg"/><Relationship Id="rId4" Type="http://schemas.openxmlformats.org/officeDocument/2006/relationships/image" Target="../media/image11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Relationship Id="rId4" Type="http://schemas.openxmlformats.org/officeDocument/2006/relationships/image" Target="../media/image14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15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18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3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8.jpg"/><Relationship Id="rId7" Type="http://schemas.openxmlformats.org/officeDocument/2006/relationships/image" Target="../media/image39.jpg"/><Relationship Id="rId8" Type="http://schemas.openxmlformats.org/officeDocument/2006/relationships/image" Target="../media/image40.jpg"/><Relationship Id="rId9" Type="http://schemas.openxmlformats.org/officeDocument/2006/relationships/image" Target="../media/image41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9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6" Type="http://schemas.openxmlformats.org/officeDocument/2006/relationships/image" Target="../media/image44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7.pn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1.jpg"/><Relationship Id="rId4" Type="http://schemas.openxmlformats.org/officeDocument/2006/relationships/image" Target="../media/image52.png"/><Relationship Id="rId5" Type="http://schemas.openxmlformats.org/officeDocument/2006/relationships/image" Target="../media/image53.pn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image" Target="../media/image54.jpg"/><Relationship Id="rId7" Type="http://schemas.openxmlformats.org/officeDocument/2006/relationships/image" Target="../media/image55.jp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5" Type="http://schemas.openxmlformats.org/officeDocument/2006/relationships/image" Target="../media/image58.pn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5" Type="http://schemas.openxmlformats.org/officeDocument/2006/relationships/image" Target="../media/image61.jp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62.png"/><Relationship Id="rId4" Type="http://schemas.openxmlformats.org/officeDocument/2006/relationships/image" Target="../media/image63.jpg"/><Relationship Id="rId5" Type="http://schemas.openxmlformats.org/officeDocument/2006/relationships/image" Target="../media/image64.jp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65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http://www.facebook.com/business/industries/automotive/blog/messaging-as-part-of-the-customer-journey" TargetMode="External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78.pn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jp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3" Type="http://schemas.openxmlformats.org/officeDocument/2006/relationships/image" Target="../media/image91.png"/><Relationship Id="rId14" Type="http://schemas.openxmlformats.org/officeDocument/2006/relationships/image" Target="../media/image92.png"/><Relationship Id="rId15" Type="http://schemas.openxmlformats.org/officeDocument/2006/relationships/image" Target="../media/image93.png"/><Relationship Id="rId16" Type="http://schemas.openxmlformats.org/officeDocument/2006/relationships/image" Target="../media/image94.png"/><Relationship Id="rId17" Type="http://schemas.openxmlformats.org/officeDocument/2006/relationships/image" Target="../media/image95.png"/><Relationship Id="rId18" Type="http://schemas.openxmlformats.org/officeDocument/2006/relationships/image" Target="../media/image96.png"/><Relationship Id="rId19" Type="http://schemas.openxmlformats.org/officeDocument/2006/relationships/image" Target="../media/image97.png"/><Relationship Id="rId20" Type="http://schemas.openxmlformats.org/officeDocument/2006/relationships/image" Target="../media/image98.png"/><Relationship Id="rId21" Type="http://schemas.openxmlformats.org/officeDocument/2006/relationships/image" Target="../media/image99.png"/><Relationship Id="rId22" Type="http://schemas.openxmlformats.org/officeDocument/2006/relationships/image" Target="../media/image100.png"/><Relationship Id="rId23" Type="http://schemas.openxmlformats.org/officeDocument/2006/relationships/image" Target="../media/image101.png"/><Relationship Id="rId24" Type="http://schemas.openxmlformats.org/officeDocument/2006/relationships/image" Target="../media/image102.png"/><Relationship Id="rId25" Type="http://schemas.openxmlformats.org/officeDocument/2006/relationships/image" Target="../media/image103.png"/><Relationship Id="rId26" Type="http://schemas.openxmlformats.org/officeDocument/2006/relationships/image" Target="../media/image104.png"/><Relationship Id="rId27" Type="http://schemas.openxmlformats.org/officeDocument/2006/relationships/image" Target="../media/image105.png"/><Relationship Id="rId28" Type="http://schemas.openxmlformats.org/officeDocument/2006/relationships/image" Target="../media/image106.png"/><Relationship Id="rId29" Type="http://schemas.openxmlformats.org/officeDocument/2006/relationships/image" Target="../media/image107.png"/><Relationship Id="rId30" Type="http://schemas.openxmlformats.org/officeDocument/2006/relationships/image" Target="../media/image108.png"/><Relationship Id="rId31" Type="http://schemas.openxmlformats.org/officeDocument/2006/relationships/image" Target="../media/image109.png"/><Relationship Id="rId32" Type="http://schemas.openxmlformats.org/officeDocument/2006/relationships/image" Target="../media/image110.png"/><Relationship Id="rId33" Type="http://schemas.openxmlformats.org/officeDocument/2006/relationships/image" Target="../media/image111.png"/><Relationship Id="rId34" Type="http://schemas.openxmlformats.org/officeDocument/2006/relationships/image" Target="../media/image112.png"/><Relationship Id="rId35" Type="http://schemas.openxmlformats.org/officeDocument/2006/relationships/image" Target="../media/image113.png"/><Relationship Id="rId36" Type="http://schemas.openxmlformats.org/officeDocument/2006/relationships/image" Target="../media/image114.png"/><Relationship Id="rId37" Type="http://schemas.openxmlformats.org/officeDocument/2006/relationships/image" Target="../media/image115.png"/><Relationship Id="rId38" Type="http://schemas.openxmlformats.org/officeDocument/2006/relationships/image" Target="../media/image116.png"/><Relationship Id="rId39" Type="http://schemas.openxmlformats.org/officeDocument/2006/relationships/image" Target="../media/image117.png"/><Relationship Id="rId40" Type="http://schemas.openxmlformats.org/officeDocument/2006/relationships/image" Target="../media/image118.png"/><Relationship Id="rId41" Type="http://schemas.openxmlformats.org/officeDocument/2006/relationships/image" Target="../media/image119.png"/><Relationship Id="rId42" Type="http://schemas.openxmlformats.org/officeDocument/2006/relationships/image" Target="../media/image120.jpg"/><Relationship Id="rId43" Type="http://schemas.openxmlformats.org/officeDocument/2006/relationships/image" Target="../media/image121.png"/><Relationship Id="rId44" Type="http://schemas.openxmlformats.org/officeDocument/2006/relationships/image" Target="../media/image3.png"/><Relationship Id="rId45" Type="http://schemas.openxmlformats.org/officeDocument/2006/relationships/image" Target="../media/image122.png"/><Relationship Id="rId46" Type="http://schemas.openxmlformats.org/officeDocument/2006/relationships/image" Target="../media/image123.jp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g"/><Relationship Id="rId3" Type="http://schemas.openxmlformats.org/officeDocument/2006/relationships/image" Target="../media/image125.png"/><Relationship Id="rId4" Type="http://schemas.openxmlformats.org/officeDocument/2006/relationships/image" Target="../media/image126.jpg"/><Relationship Id="rId5" Type="http://schemas.openxmlformats.org/officeDocument/2006/relationships/image" Target="../media/image127.jpg"/><Relationship Id="rId6" Type="http://schemas.openxmlformats.org/officeDocument/2006/relationships/image" Target="../media/image128.png"/><Relationship Id="rId7" Type="http://schemas.openxmlformats.org/officeDocument/2006/relationships/image" Target="../media/image129.png"/><Relationship Id="rId8" Type="http://schemas.openxmlformats.org/officeDocument/2006/relationships/image" Target="../media/image3.png"/><Relationship Id="rId9" Type="http://schemas.openxmlformats.org/officeDocument/2006/relationships/image" Target="../media/image122.pn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g"/><Relationship Id="rId3" Type="http://schemas.openxmlformats.org/officeDocument/2006/relationships/image" Target="../media/image125.png"/><Relationship Id="rId4" Type="http://schemas.openxmlformats.org/officeDocument/2006/relationships/image" Target="../media/image130.jp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Relationship Id="rId8" Type="http://schemas.openxmlformats.org/officeDocument/2006/relationships/image" Target="../media/image134.png"/><Relationship Id="rId9" Type="http://schemas.openxmlformats.org/officeDocument/2006/relationships/image" Target="../media/image135.png"/><Relationship Id="rId10" Type="http://schemas.openxmlformats.org/officeDocument/2006/relationships/image" Target="../media/image136.png"/><Relationship Id="rId11" Type="http://schemas.openxmlformats.org/officeDocument/2006/relationships/image" Target="../media/image137.png"/><Relationship Id="rId12" Type="http://schemas.openxmlformats.org/officeDocument/2006/relationships/image" Target="../media/image138.png"/><Relationship Id="rId13" Type="http://schemas.openxmlformats.org/officeDocument/2006/relationships/image" Target="../media/image139.png"/><Relationship Id="rId14" Type="http://schemas.openxmlformats.org/officeDocument/2006/relationships/image" Target="../media/image140.pn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g"/><Relationship Id="rId3" Type="http://schemas.openxmlformats.org/officeDocument/2006/relationships/image" Target="../media/image125.png"/><Relationship Id="rId4" Type="http://schemas.openxmlformats.org/officeDocument/2006/relationships/image" Target="../media/image126.jp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8" Type="http://schemas.openxmlformats.org/officeDocument/2006/relationships/image" Target="../media/image144.png"/><Relationship Id="rId9" Type="http://schemas.openxmlformats.org/officeDocument/2006/relationships/image" Target="../media/image145.png"/><Relationship Id="rId10" Type="http://schemas.openxmlformats.org/officeDocument/2006/relationships/image" Target="../media/image146.png"/><Relationship Id="rId11" Type="http://schemas.openxmlformats.org/officeDocument/2006/relationships/image" Target="../media/image147.png"/><Relationship Id="rId12" Type="http://schemas.openxmlformats.org/officeDocument/2006/relationships/image" Target="../media/image148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Relationship Id="rId3" Type="http://schemas.openxmlformats.org/officeDocument/2006/relationships/image" Target="../media/image37.jpg"/><Relationship Id="rId4" Type="http://schemas.openxmlformats.org/officeDocument/2006/relationships/image" Target="../media/image3.png"/><Relationship Id="rId5" Type="http://schemas.openxmlformats.org/officeDocument/2006/relationships/image" Target="../media/image122.png"/><Relationship Id="rId6" Type="http://schemas.openxmlformats.org/officeDocument/2006/relationships/image" Target="../media/image150.jpg"/><Relationship Id="rId7" Type="http://schemas.openxmlformats.org/officeDocument/2006/relationships/image" Target="../media/image151.png"/><Relationship Id="rId8" Type="http://schemas.openxmlformats.org/officeDocument/2006/relationships/image" Target="../media/image152.png"/><Relationship Id="rId9" Type="http://schemas.openxmlformats.org/officeDocument/2006/relationships/image" Target="../media/image153.png"/><Relationship Id="rId10" Type="http://schemas.openxmlformats.org/officeDocument/2006/relationships/image" Target="../media/image154.png"/><Relationship Id="rId11" Type="http://schemas.openxmlformats.org/officeDocument/2006/relationships/image" Target="../media/image155.png"/><Relationship Id="rId12" Type="http://schemas.openxmlformats.org/officeDocument/2006/relationships/image" Target="../media/image156.jpg"/><Relationship Id="rId13" Type="http://schemas.openxmlformats.org/officeDocument/2006/relationships/image" Target="../media/image157.png"/><Relationship Id="rId14" Type="http://schemas.openxmlformats.org/officeDocument/2006/relationships/image" Target="../media/image158.png"/><Relationship Id="rId15" Type="http://schemas.openxmlformats.org/officeDocument/2006/relationships/image" Target="../media/image159.png"/><Relationship Id="rId16" Type="http://schemas.openxmlformats.org/officeDocument/2006/relationships/image" Target="../media/image160.jpg"/><Relationship Id="rId17" Type="http://schemas.openxmlformats.org/officeDocument/2006/relationships/image" Target="../media/image161.jpg"/><Relationship Id="rId18" Type="http://schemas.openxmlformats.org/officeDocument/2006/relationships/image" Target="../media/image162.jpg"/><Relationship Id="rId19" Type="http://schemas.openxmlformats.org/officeDocument/2006/relationships/image" Target="../media/image163.png"/><Relationship Id="rId20" Type="http://schemas.openxmlformats.org/officeDocument/2006/relationships/image" Target="../media/image164.png"/><Relationship Id="rId21" Type="http://schemas.openxmlformats.org/officeDocument/2006/relationships/image" Target="../media/image31.jpg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22.png"/><Relationship Id="rId4" Type="http://schemas.openxmlformats.org/officeDocument/2006/relationships/image" Target="../media/image165.png"/><Relationship Id="rId5" Type="http://schemas.openxmlformats.org/officeDocument/2006/relationships/image" Target="../media/image166.png"/><Relationship Id="rId6" Type="http://schemas.openxmlformats.org/officeDocument/2006/relationships/image" Target="../media/image167.png"/><Relationship Id="rId7" Type="http://schemas.openxmlformats.org/officeDocument/2006/relationships/image" Target="../media/image168.png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22.png"/><Relationship Id="rId4" Type="http://schemas.openxmlformats.org/officeDocument/2006/relationships/image" Target="../media/image169.png"/><Relationship Id="rId5" Type="http://schemas.openxmlformats.org/officeDocument/2006/relationships/image" Target="../media/image31.jpg"/><Relationship Id="rId6" Type="http://schemas.openxmlformats.org/officeDocument/2006/relationships/image" Target="../media/image170.jpg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22.png"/><Relationship Id="rId4" Type="http://schemas.openxmlformats.org/officeDocument/2006/relationships/image" Target="../media/image171.png"/><Relationship Id="rId5" Type="http://schemas.openxmlformats.org/officeDocument/2006/relationships/image" Target="../media/image172.png"/><Relationship Id="rId6" Type="http://schemas.openxmlformats.org/officeDocument/2006/relationships/image" Target="../media/image173.jpg"/><Relationship Id="rId7" Type="http://schemas.openxmlformats.org/officeDocument/2006/relationships/image" Target="../media/image174.png"/><Relationship Id="rId8" Type="http://schemas.openxmlformats.org/officeDocument/2006/relationships/image" Target="../media/image175.png"/><Relationship Id="rId9" Type="http://schemas.openxmlformats.org/officeDocument/2006/relationships/image" Target="../media/image176.png"/><Relationship Id="rId10" Type="http://schemas.openxmlformats.org/officeDocument/2006/relationships/image" Target="../media/image177.png"/><Relationship Id="rId11" Type="http://schemas.openxmlformats.org/officeDocument/2006/relationships/image" Target="../media/image178.png"/><Relationship Id="rId12" Type="http://schemas.openxmlformats.org/officeDocument/2006/relationships/image" Target="../media/image179.png"/><Relationship Id="rId13" Type="http://schemas.openxmlformats.org/officeDocument/2006/relationships/image" Target="../media/image180.png"/><Relationship Id="rId14" Type="http://schemas.openxmlformats.org/officeDocument/2006/relationships/image" Target="../media/image181.png"/><Relationship Id="rId15" Type="http://schemas.openxmlformats.org/officeDocument/2006/relationships/image" Target="../media/image182.png"/><Relationship Id="rId16" Type="http://schemas.openxmlformats.org/officeDocument/2006/relationships/image" Target="../media/image183.png"/><Relationship Id="rId17" Type="http://schemas.openxmlformats.org/officeDocument/2006/relationships/image" Target="../media/image184.png"/><Relationship Id="rId18" Type="http://schemas.openxmlformats.org/officeDocument/2006/relationships/image" Target="../media/image185.png"/><Relationship Id="rId19" Type="http://schemas.openxmlformats.org/officeDocument/2006/relationships/image" Target="../media/image186.png"/><Relationship Id="rId20" Type="http://schemas.openxmlformats.org/officeDocument/2006/relationships/image" Target="../media/image187.png"/><Relationship Id="rId21" Type="http://schemas.openxmlformats.org/officeDocument/2006/relationships/image" Target="../media/image188.png"/><Relationship Id="rId22" Type="http://schemas.openxmlformats.org/officeDocument/2006/relationships/image" Target="../media/image189.png"/><Relationship Id="rId23" Type="http://schemas.openxmlformats.org/officeDocument/2006/relationships/image" Target="../media/image190.png"/><Relationship Id="rId24" Type="http://schemas.openxmlformats.org/officeDocument/2006/relationships/image" Target="../media/image191.png"/><Relationship Id="rId25" Type="http://schemas.openxmlformats.org/officeDocument/2006/relationships/image" Target="../media/image192.pn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22.png"/><Relationship Id="rId4" Type="http://schemas.openxmlformats.org/officeDocument/2006/relationships/image" Target="../media/image193.jp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22.png"/><Relationship Id="rId4" Type="http://schemas.openxmlformats.org/officeDocument/2006/relationships/image" Target="../media/image194.jpg"/><Relationship Id="rId5" Type="http://schemas.openxmlformats.org/officeDocument/2006/relationships/image" Target="../media/image195.png"/><Relationship Id="rId6" Type="http://schemas.openxmlformats.org/officeDocument/2006/relationships/image" Target="../media/image196.png"/><Relationship Id="rId7" Type="http://schemas.openxmlformats.org/officeDocument/2006/relationships/image" Target="../media/image197.png"/><Relationship Id="rId8" Type="http://schemas.openxmlformats.org/officeDocument/2006/relationships/image" Target="../media/image198.png"/><Relationship Id="rId9" Type="http://schemas.openxmlformats.org/officeDocument/2006/relationships/image" Target="../media/image199.png"/><Relationship Id="rId10" Type="http://schemas.openxmlformats.org/officeDocument/2006/relationships/image" Target="../media/image200.jp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22.png"/><Relationship Id="rId4" Type="http://schemas.openxmlformats.org/officeDocument/2006/relationships/image" Target="../media/image201.png"/><Relationship Id="rId5" Type="http://schemas.openxmlformats.org/officeDocument/2006/relationships/image" Target="../media/image149.png"/><Relationship Id="rId6" Type="http://schemas.openxmlformats.org/officeDocument/2006/relationships/image" Target="../media/image37.jpg"/><Relationship Id="rId7" Type="http://schemas.openxmlformats.org/officeDocument/2006/relationships/image" Target="../media/image202.png"/><Relationship Id="rId8" Type="http://schemas.openxmlformats.org/officeDocument/2006/relationships/image" Target="../media/image31.jpg"/><Relationship Id="rId9" Type="http://schemas.openxmlformats.org/officeDocument/2006/relationships/image" Target="../media/image203.png"/><Relationship Id="rId10" Type="http://schemas.openxmlformats.org/officeDocument/2006/relationships/image" Target="../media/image204.png"/><Relationship Id="rId11" Type="http://schemas.openxmlformats.org/officeDocument/2006/relationships/image" Target="../media/image205.png"/><Relationship Id="rId12" Type="http://schemas.openxmlformats.org/officeDocument/2006/relationships/image" Target="../media/image206.png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126.jpg"/><Relationship Id="rId4" Type="http://schemas.openxmlformats.org/officeDocument/2006/relationships/image" Target="../media/image207.png"/><Relationship Id="rId5" Type="http://schemas.openxmlformats.org/officeDocument/2006/relationships/image" Target="../media/image208.png"/><Relationship Id="rId6" Type="http://schemas.openxmlformats.org/officeDocument/2006/relationships/image" Target="../media/image209.jpg"/><Relationship Id="rId7" Type="http://schemas.openxmlformats.org/officeDocument/2006/relationships/image" Target="../media/image210.jpg"/><Relationship Id="rId8" Type="http://schemas.openxmlformats.org/officeDocument/2006/relationships/image" Target="../media/image211.jpg"/><Relationship Id="rId9" Type="http://schemas.openxmlformats.org/officeDocument/2006/relationships/image" Target="../media/image212.jpg"/><Relationship Id="rId10" Type="http://schemas.openxmlformats.org/officeDocument/2006/relationships/image" Target="../media/image213.jpg"/><Relationship Id="rId11" Type="http://schemas.openxmlformats.org/officeDocument/2006/relationships/image" Target="../media/image214.jpg"/><Relationship Id="rId12" Type="http://schemas.openxmlformats.org/officeDocument/2006/relationships/image" Target="../media/image3.png"/><Relationship Id="rId13" Type="http://schemas.openxmlformats.org/officeDocument/2006/relationships/image" Target="../media/image215.png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126.jpg"/><Relationship Id="rId4" Type="http://schemas.openxmlformats.org/officeDocument/2006/relationships/image" Target="../media/image215.png"/><Relationship Id="rId5" Type="http://schemas.openxmlformats.org/officeDocument/2006/relationships/image" Target="../media/image216.png"/><Relationship Id="rId6" Type="http://schemas.openxmlformats.org/officeDocument/2006/relationships/image" Target="../media/image217.png"/><Relationship Id="rId7" Type="http://schemas.openxmlformats.org/officeDocument/2006/relationships/image" Target="../media/image218.jpg"/><Relationship Id="rId8" Type="http://schemas.openxmlformats.org/officeDocument/2006/relationships/image" Target="../media/image219.png"/><Relationship Id="rId9" Type="http://schemas.openxmlformats.org/officeDocument/2006/relationships/image" Target="../media/image220.png"/><Relationship Id="rId10" Type="http://schemas.openxmlformats.org/officeDocument/2006/relationships/image" Target="../media/image221.png"/><Relationship Id="rId11" Type="http://schemas.openxmlformats.org/officeDocument/2006/relationships/image" Target="../media/image146.png"/><Relationship Id="rId12" Type="http://schemas.openxmlformats.org/officeDocument/2006/relationships/image" Target="../media/image148.png"/><Relationship Id="rId13" Type="http://schemas.openxmlformats.org/officeDocument/2006/relationships/image" Target="../media/image31.jpg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2.jpg"/><Relationship Id="rId3" Type="http://schemas.openxmlformats.org/officeDocument/2006/relationships/hyperlink" Target="mailto:ads@zalo.me" TargetMode="External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5987" y="2263520"/>
            <a:ext cx="3034665" cy="2479040"/>
          </a:xfrm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50"/>
              </a:spcBef>
            </a:pPr>
            <a:r>
              <a:rPr dirty="0" sz="4000" spc="-5">
                <a:latin typeface="Trebuchet MS"/>
                <a:cs typeface="Trebuchet MS"/>
              </a:rPr>
              <a:t>CÔNG </a:t>
            </a:r>
            <a:r>
              <a:rPr dirty="0" sz="4000" spc="-10">
                <a:latin typeface="Trebuchet MS"/>
                <a:cs typeface="Trebuchet MS"/>
              </a:rPr>
              <a:t>TH</a:t>
            </a:r>
            <a:r>
              <a:rPr dirty="0" sz="4000" spc="-10">
                <a:latin typeface="Calibri"/>
                <a:cs typeface="Calibri"/>
              </a:rPr>
              <a:t>Ứ</a:t>
            </a:r>
            <a:r>
              <a:rPr dirty="0" sz="4000" spc="-10">
                <a:latin typeface="Trebuchet MS"/>
                <a:cs typeface="Trebuchet MS"/>
              </a:rPr>
              <a:t>C </a:t>
            </a:r>
            <a:r>
              <a:rPr dirty="0" sz="4000" spc="-1195">
                <a:latin typeface="Trebuchet MS"/>
                <a:cs typeface="Trebuchet MS"/>
              </a:rPr>
              <a:t> </a:t>
            </a:r>
            <a:r>
              <a:rPr dirty="0" sz="4000" spc="-5">
                <a:latin typeface="Trebuchet MS"/>
                <a:cs typeface="Trebuchet MS"/>
              </a:rPr>
              <a:t>PHÁT TRI</a:t>
            </a:r>
            <a:r>
              <a:rPr dirty="0" sz="4000" spc="-5">
                <a:latin typeface="Calibri"/>
                <a:cs typeface="Calibri"/>
              </a:rPr>
              <a:t>Ể</a:t>
            </a:r>
            <a:r>
              <a:rPr dirty="0" sz="4000" spc="-5">
                <a:latin typeface="Trebuchet MS"/>
                <a:cs typeface="Trebuchet MS"/>
              </a:rPr>
              <a:t>N </a:t>
            </a:r>
            <a:r>
              <a:rPr dirty="0" sz="4000">
                <a:latin typeface="Trebuchet MS"/>
                <a:cs typeface="Trebuchet MS"/>
              </a:rPr>
              <a:t> </a:t>
            </a:r>
            <a:r>
              <a:rPr dirty="0" sz="4000" spc="-10">
                <a:latin typeface="Trebuchet MS"/>
                <a:cs typeface="Trebuchet MS"/>
              </a:rPr>
              <a:t>NGÀNH</a:t>
            </a:r>
            <a:r>
              <a:rPr dirty="0" sz="4000" spc="-20">
                <a:latin typeface="Trebuchet MS"/>
                <a:cs typeface="Trebuchet MS"/>
              </a:rPr>
              <a:t> </a:t>
            </a:r>
            <a:r>
              <a:rPr dirty="0" sz="4000" spc="-5">
                <a:latin typeface="Trebuchet MS"/>
                <a:cs typeface="Trebuchet MS"/>
              </a:rPr>
              <a:t>Ô</a:t>
            </a:r>
            <a:r>
              <a:rPr dirty="0" sz="4000" spc="-110">
                <a:latin typeface="Trebuchet MS"/>
                <a:cs typeface="Trebuchet MS"/>
              </a:rPr>
              <a:t> </a:t>
            </a:r>
            <a:r>
              <a:rPr dirty="0" sz="4000" spc="-5">
                <a:latin typeface="Trebuchet MS"/>
                <a:cs typeface="Trebuchet MS"/>
              </a:rPr>
              <a:t>TÔ </a:t>
            </a:r>
            <a:r>
              <a:rPr dirty="0" sz="4000" spc="-1190">
                <a:latin typeface="Trebuchet MS"/>
                <a:cs typeface="Trebuchet MS"/>
              </a:rPr>
              <a:t> </a:t>
            </a:r>
            <a:r>
              <a:rPr dirty="0" sz="4000" spc="-5">
                <a:latin typeface="Trebuchet MS"/>
                <a:cs typeface="Trebuchet MS"/>
              </a:rPr>
              <a:t>TRÊN</a:t>
            </a:r>
            <a:r>
              <a:rPr dirty="0" sz="4000" spc="-20">
                <a:latin typeface="Trebuchet MS"/>
                <a:cs typeface="Trebuchet MS"/>
              </a:rPr>
              <a:t> </a:t>
            </a:r>
            <a:r>
              <a:rPr dirty="0" sz="4000" spc="-10">
                <a:latin typeface="Trebuchet MS"/>
                <a:cs typeface="Trebuchet MS"/>
              </a:rPr>
              <a:t>ZALO</a:t>
            </a:r>
            <a:endParaRPr sz="4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3" name="object 3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81811" y="323215"/>
            <a:ext cx="120396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Ơ</a:t>
            </a:r>
            <a:r>
              <a:rPr dirty="0" sz="2800" spc="130">
                <a:solidFill>
                  <a:srgbClr val="0F46BB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H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Ộ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4538" y="6439611"/>
            <a:ext cx="306006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Nguồn: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moit.gov.vn;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thanhnien.vn;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tapchicongthuong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30752" y="2019300"/>
            <a:ext cx="4326890" cy="646430"/>
          </a:xfrm>
          <a:prstGeom prst="rect">
            <a:avLst/>
          </a:prstGeom>
          <a:solidFill>
            <a:srgbClr val="0F46BB"/>
          </a:solidFill>
        </p:spPr>
        <p:txBody>
          <a:bodyPr wrap="square" lIns="0" tIns="124460" rIns="0" bIns="0" rtlCol="0" vert="horz">
            <a:spAutoFit/>
          </a:bodyPr>
          <a:lstStyle/>
          <a:p>
            <a:pPr marL="424815">
              <a:lnSpc>
                <a:spcPct val="100000"/>
              </a:lnSpc>
              <a:spcBef>
                <a:spcPts val="980"/>
              </a:spcBef>
            </a:pPr>
            <a:r>
              <a:rPr dirty="0" sz="2400" b="1">
                <a:solidFill>
                  <a:srgbClr val="FFFFFF"/>
                </a:solidFill>
                <a:latin typeface="Trebuchet MS"/>
                <a:cs typeface="Trebuchet MS"/>
              </a:rPr>
              <a:t>THAM</a:t>
            </a:r>
            <a:r>
              <a:rPr dirty="0" sz="24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Trebuchet MS"/>
                <a:cs typeface="Trebuchet MS"/>
              </a:rPr>
              <a:t>GIA</a:t>
            </a:r>
            <a:r>
              <a:rPr dirty="0" sz="2400" spc="-1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rebuchet MS"/>
                <a:cs typeface="Trebuchet MS"/>
              </a:rPr>
              <a:t>HI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Ệ</a:t>
            </a:r>
            <a:r>
              <a:rPr dirty="0" sz="2400" b="1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dirty="0" sz="2400" spc="-7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Trebuchet MS"/>
                <a:cs typeface="Trebuchet MS"/>
              </a:rPr>
              <a:t>Đ</a:t>
            </a: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Ị</a:t>
            </a:r>
            <a:r>
              <a:rPr dirty="0" sz="2400" spc="-5" b="1">
                <a:solidFill>
                  <a:srgbClr val="FFFFFF"/>
                </a:solidFill>
                <a:latin typeface="Trebuchet MS"/>
                <a:cs typeface="Trebuchet MS"/>
              </a:rPr>
              <a:t>NH</a:t>
            </a:r>
            <a:r>
              <a:rPr dirty="0" sz="2400" spc="-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80" b="1">
                <a:solidFill>
                  <a:srgbClr val="FFFFFF"/>
                </a:solidFill>
                <a:latin typeface="Trebuchet MS"/>
                <a:cs typeface="Trebuchet MS"/>
              </a:rPr>
              <a:t>FTA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99731" y="3474846"/>
            <a:ext cx="44684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Vi</a:t>
            </a:r>
            <a:r>
              <a:rPr dirty="0" sz="1800" spc="-10">
                <a:solidFill>
                  <a:srgbClr val="333333"/>
                </a:solidFill>
                <a:latin typeface="Calibri"/>
                <a:cs typeface="Calibri"/>
              </a:rPr>
              <a:t>ệ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t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Nam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tham</a:t>
            </a:r>
            <a:r>
              <a:rPr dirty="0" sz="1800" spc="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gia 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chu</a:t>
            </a:r>
            <a:r>
              <a:rPr dirty="0" sz="1800" spc="-10">
                <a:solidFill>
                  <a:srgbClr val="333333"/>
                </a:solidFill>
                <a:latin typeface="Calibri"/>
                <a:cs typeface="Calibri"/>
              </a:rPr>
              <a:t>ỗ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i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cung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ứ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ng 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toàn</a:t>
            </a:r>
            <a:r>
              <a:rPr dirty="0" sz="1800" spc="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c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ầ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u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5135" y="3474846"/>
            <a:ext cx="38144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solidFill>
                  <a:srgbClr val="333333"/>
                </a:solidFill>
                <a:latin typeface="Trebuchet MS"/>
                <a:cs typeface="Trebuchet MS"/>
              </a:rPr>
              <a:t>Phát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tri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ể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ngành công nghi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ệ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p</a:t>
            </a:r>
            <a:r>
              <a:rPr dirty="0" sz="1800" spc="-2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ph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ụ</a:t>
            </a:r>
            <a:r>
              <a:rPr dirty="0" sz="1800" spc="13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tr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ợ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96946" y="2748533"/>
            <a:ext cx="6028690" cy="1444625"/>
          </a:xfrm>
          <a:custGeom>
            <a:avLst/>
            <a:gdLst/>
            <a:ahLst/>
            <a:cxnLst/>
            <a:rect l="l" t="t" r="r" b="b"/>
            <a:pathLst>
              <a:path w="6028690" h="1444625">
                <a:moveTo>
                  <a:pt x="2829433" y="21844"/>
                </a:moveTo>
                <a:lnTo>
                  <a:pt x="2825369" y="2540"/>
                </a:lnTo>
                <a:lnTo>
                  <a:pt x="72593" y="576541"/>
                </a:lnTo>
                <a:lnTo>
                  <a:pt x="66802" y="548894"/>
                </a:lnTo>
                <a:lnTo>
                  <a:pt x="0" y="601726"/>
                </a:lnTo>
                <a:lnTo>
                  <a:pt x="82423" y="623443"/>
                </a:lnTo>
                <a:lnTo>
                  <a:pt x="77177" y="598424"/>
                </a:lnTo>
                <a:lnTo>
                  <a:pt x="76631" y="595820"/>
                </a:lnTo>
                <a:lnTo>
                  <a:pt x="2829433" y="21844"/>
                </a:lnTo>
                <a:close/>
              </a:path>
              <a:path w="6028690" h="1444625">
                <a:moveTo>
                  <a:pt x="2907792" y="1368298"/>
                </a:moveTo>
                <a:lnTo>
                  <a:pt x="2879598" y="1368298"/>
                </a:lnTo>
                <a:lnTo>
                  <a:pt x="2879598" y="0"/>
                </a:lnTo>
                <a:lnTo>
                  <a:pt x="2859786" y="0"/>
                </a:lnTo>
                <a:lnTo>
                  <a:pt x="2859786" y="1368298"/>
                </a:lnTo>
                <a:lnTo>
                  <a:pt x="2831592" y="1368298"/>
                </a:lnTo>
                <a:lnTo>
                  <a:pt x="2869692" y="1444498"/>
                </a:lnTo>
                <a:lnTo>
                  <a:pt x="2901442" y="1380998"/>
                </a:lnTo>
                <a:lnTo>
                  <a:pt x="2907792" y="1368298"/>
                </a:lnTo>
                <a:close/>
              </a:path>
              <a:path w="6028690" h="1444625">
                <a:moveTo>
                  <a:pt x="6028182" y="601726"/>
                </a:moveTo>
                <a:lnTo>
                  <a:pt x="6025502" y="599694"/>
                </a:lnTo>
                <a:lnTo>
                  <a:pt x="5960364" y="550164"/>
                </a:lnTo>
                <a:lnTo>
                  <a:pt x="5955106" y="577773"/>
                </a:lnTo>
                <a:lnTo>
                  <a:pt x="2921889" y="2413"/>
                </a:lnTo>
                <a:lnTo>
                  <a:pt x="2918079" y="21971"/>
                </a:lnTo>
                <a:lnTo>
                  <a:pt x="5951385" y="597319"/>
                </a:lnTo>
                <a:lnTo>
                  <a:pt x="5946140" y="624967"/>
                </a:lnTo>
                <a:lnTo>
                  <a:pt x="6028182" y="6017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319142" y="4402073"/>
            <a:ext cx="319214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95300" marR="5080" indent="-483234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Mong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ch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ờ</a:t>
            </a:r>
            <a:r>
              <a:rPr dirty="0" sz="1800" spc="114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xe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gi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ả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m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giá,</a:t>
            </a:r>
            <a:r>
              <a:rPr dirty="0" sz="1800" spc="-2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khi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thu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ế </a:t>
            </a:r>
            <a:r>
              <a:rPr dirty="0" sz="1800" spc="-39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nh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ậ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p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kh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ẩ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u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gi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ả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m</a:t>
            </a:r>
            <a:r>
              <a:rPr dirty="0" sz="1800" spc="-2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v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ề</a:t>
            </a:r>
            <a:r>
              <a:rPr dirty="0" sz="1800" spc="14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0%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3" name="object 3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81811" y="323215"/>
            <a:ext cx="120396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Ơ</a:t>
            </a:r>
            <a:r>
              <a:rPr dirty="0" sz="2800" spc="130">
                <a:solidFill>
                  <a:srgbClr val="0F46BB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H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Ộ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4538" y="6439611"/>
            <a:ext cx="306006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Nguồn: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moit.gov.vn;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thanhnien.vn;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tapchicongthuong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30752" y="2019300"/>
            <a:ext cx="4326890" cy="646430"/>
          </a:xfrm>
          <a:prstGeom prst="rect">
            <a:avLst/>
          </a:prstGeom>
          <a:solidFill>
            <a:srgbClr val="0F46BB"/>
          </a:solidFill>
        </p:spPr>
        <p:txBody>
          <a:bodyPr wrap="square" lIns="0" tIns="124460" rIns="0" bIns="0" rtlCol="0" vert="horz">
            <a:spAutoFit/>
          </a:bodyPr>
          <a:lstStyle/>
          <a:p>
            <a:pPr algn="ctr" marL="3175">
              <a:lnSpc>
                <a:spcPct val="100000"/>
              </a:lnSpc>
              <a:spcBef>
                <a:spcPts val="980"/>
              </a:spcBef>
            </a:pPr>
            <a:r>
              <a:rPr dirty="0" sz="2400" b="1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Ỗ</a:t>
            </a:r>
            <a:r>
              <a:rPr dirty="0" sz="24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Trebuchet MS"/>
                <a:cs typeface="Trebuchet MS"/>
              </a:rPr>
              <a:t>TR</a:t>
            </a: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Ợ</a:t>
            </a:r>
            <a:r>
              <a:rPr dirty="0" sz="24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Ừ</a:t>
            </a:r>
            <a:r>
              <a:rPr dirty="0" sz="2400" spc="1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Trebuchet MS"/>
                <a:cs typeface="Trebuchet MS"/>
              </a:rPr>
              <a:t>NHÀ</a:t>
            </a:r>
            <a:r>
              <a:rPr dirty="0" sz="2400" spc="-20" b="1">
                <a:solidFill>
                  <a:srgbClr val="FFFFFF"/>
                </a:solidFill>
                <a:latin typeface="Trebuchet MS"/>
                <a:cs typeface="Trebuchet MS"/>
              </a:rPr>
              <a:t> N</a:t>
            </a:r>
            <a:r>
              <a:rPr dirty="0" sz="2400" spc="-20" b="1">
                <a:solidFill>
                  <a:srgbClr val="FFFFFF"/>
                </a:solidFill>
                <a:latin typeface="Calibri"/>
                <a:cs typeface="Calibri"/>
              </a:rPr>
              <a:t>ƯỚ</a:t>
            </a:r>
            <a:r>
              <a:rPr dirty="0" sz="2400" spc="-20" b="1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03132" y="3474846"/>
            <a:ext cx="286067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54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Gi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ả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m</a:t>
            </a:r>
            <a:r>
              <a:rPr dirty="0" sz="1800" spc="-3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50%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l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ệ</a:t>
            </a:r>
            <a:r>
              <a:rPr dirty="0" sz="1800" spc="12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phí</a:t>
            </a:r>
            <a:r>
              <a:rPr dirty="0" sz="1800" spc="-2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tr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ướ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</a:t>
            </a:r>
            <a:r>
              <a:rPr dirty="0" sz="1800" spc="-2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b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ạ</a:t>
            </a:r>
            <a:r>
              <a:rPr dirty="0" sz="1800" spc="11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ừ </a:t>
            </a:r>
            <a:r>
              <a:rPr dirty="0" sz="1800" spc="-39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tháng</a:t>
            </a:r>
            <a:r>
              <a:rPr dirty="0" sz="1800" spc="-3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12/2021</a:t>
            </a:r>
            <a:r>
              <a:rPr dirty="0" sz="1800" spc="-2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5">
                <a:solidFill>
                  <a:srgbClr val="333333"/>
                </a:solidFill>
                <a:latin typeface="Trebuchet MS"/>
                <a:cs typeface="Trebuchet MS"/>
              </a:rPr>
              <a:t>đ</a:t>
            </a:r>
            <a:r>
              <a:rPr dirty="0" sz="1800" spc="5">
                <a:solidFill>
                  <a:srgbClr val="333333"/>
                </a:solidFill>
                <a:latin typeface="Calibri"/>
                <a:cs typeface="Calibri"/>
              </a:rPr>
              <a:t>ế</a:t>
            </a:r>
            <a:r>
              <a:rPr dirty="0" sz="1800" spc="5">
                <a:solidFill>
                  <a:srgbClr val="333333"/>
                </a:solidFill>
                <a:latin typeface="Trebuchet MS"/>
                <a:cs typeface="Trebuchet MS"/>
              </a:rPr>
              <a:t>n</a:t>
            </a:r>
            <a:r>
              <a:rPr dirty="0" sz="1800" spc="-4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05/2022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2976" y="3474846"/>
            <a:ext cx="38931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98855" marR="5080" indent="-98679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Gia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h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ạ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n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ộ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p thu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ế</a:t>
            </a:r>
            <a:r>
              <a:rPr dirty="0" sz="1800" spc="13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đ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ố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i</a:t>
            </a:r>
            <a:r>
              <a:rPr dirty="0" sz="1800" spc="-2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v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ớ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i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ô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tô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s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ả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n</a:t>
            </a:r>
            <a:r>
              <a:rPr dirty="0" sz="1800" spc="-2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xu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ấ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 </a:t>
            </a:r>
            <a:r>
              <a:rPr dirty="0" sz="1800" spc="-53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l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ắ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p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ráp</a:t>
            </a:r>
            <a:r>
              <a:rPr dirty="0" sz="1800" spc="-2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trong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n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ướ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c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96946" y="2745485"/>
            <a:ext cx="6028690" cy="1355725"/>
          </a:xfrm>
          <a:custGeom>
            <a:avLst/>
            <a:gdLst/>
            <a:ahLst/>
            <a:cxnLst/>
            <a:rect l="l" t="t" r="r" b="b"/>
            <a:pathLst>
              <a:path w="6028690" h="1355725">
                <a:moveTo>
                  <a:pt x="2829433" y="24892"/>
                </a:moveTo>
                <a:lnTo>
                  <a:pt x="2825369" y="5588"/>
                </a:lnTo>
                <a:lnTo>
                  <a:pt x="72593" y="579589"/>
                </a:lnTo>
                <a:lnTo>
                  <a:pt x="66802" y="551942"/>
                </a:lnTo>
                <a:lnTo>
                  <a:pt x="0" y="604774"/>
                </a:lnTo>
                <a:lnTo>
                  <a:pt x="82423" y="626491"/>
                </a:lnTo>
                <a:lnTo>
                  <a:pt x="77177" y="601472"/>
                </a:lnTo>
                <a:lnTo>
                  <a:pt x="76631" y="598868"/>
                </a:lnTo>
                <a:lnTo>
                  <a:pt x="2829433" y="24892"/>
                </a:lnTo>
                <a:close/>
              </a:path>
              <a:path w="6028690" h="1355725">
                <a:moveTo>
                  <a:pt x="2906268" y="1279271"/>
                </a:moveTo>
                <a:lnTo>
                  <a:pt x="2878074" y="1279271"/>
                </a:lnTo>
                <a:lnTo>
                  <a:pt x="2878074" y="0"/>
                </a:lnTo>
                <a:lnTo>
                  <a:pt x="2858262" y="0"/>
                </a:lnTo>
                <a:lnTo>
                  <a:pt x="2858262" y="1279271"/>
                </a:lnTo>
                <a:lnTo>
                  <a:pt x="2830068" y="1279271"/>
                </a:lnTo>
                <a:lnTo>
                  <a:pt x="2868168" y="1355471"/>
                </a:lnTo>
                <a:lnTo>
                  <a:pt x="2899918" y="1291971"/>
                </a:lnTo>
                <a:lnTo>
                  <a:pt x="2906268" y="1279271"/>
                </a:lnTo>
                <a:close/>
              </a:path>
              <a:path w="6028690" h="1355725">
                <a:moveTo>
                  <a:pt x="6028182" y="604774"/>
                </a:moveTo>
                <a:lnTo>
                  <a:pt x="6025502" y="602742"/>
                </a:lnTo>
                <a:lnTo>
                  <a:pt x="5960364" y="553212"/>
                </a:lnTo>
                <a:lnTo>
                  <a:pt x="5955106" y="580821"/>
                </a:lnTo>
                <a:lnTo>
                  <a:pt x="2921889" y="5461"/>
                </a:lnTo>
                <a:lnTo>
                  <a:pt x="2918079" y="25019"/>
                </a:lnTo>
                <a:lnTo>
                  <a:pt x="5951385" y="600367"/>
                </a:lnTo>
                <a:lnTo>
                  <a:pt x="5946140" y="628015"/>
                </a:lnTo>
                <a:lnTo>
                  <a:pt x="6028182" y="60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804030" y="4402073"/>
            <a:ext cx="4223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63525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B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ộ</a:t>
            </a:r>
            <a:r>
              <a:rPr dirty="0" sz="1800" spc="11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Công</a:t>
            </a:r>
            <a:r>
              <a:rPr dirty="0" sz="1800" spc="-5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Th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ươ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ng thúc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đ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ẩ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y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phát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tri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ể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ngành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 s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ả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n</a:t>
            </a:r>
            <a:r>
              <a:rPr dirty="0" sz="1800" spc="-2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xu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ấ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ô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tô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b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ằ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ng</a:t>
            </a:r>
            <a:r>
              <a:rPr dirty="0" sz="1800" spc="-2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nhi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ề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u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hình th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ứ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3" name="object 3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81811" y="323215"/>
            <a:ext cx="120396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Ơ</a:t>
            </a:r>
            <a:r>
              <a:rPr dirty="0" sz="2800" spc="130">
                <a:solidFill>
                  <a:srgbClr val="0F46BB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H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Ộ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4538" y="6439611"/>
            <a:ext cx="306006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Nguồn: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moit.gov.vn;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thanhnien.vn;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tapchicongthuong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30752" y="2019300"/>
            <a:ext cx="4326890" cy="646430"/>
          </a:xfrm>
          <a:prstGeom prst="rect">
            <a:avLst/>
          </a:prstGeom>
          <a:solidFill>
            <a:srgbClr val="0F46BB"/>
          </a:solidFill>
        </p:spPr>
        <p:txBody>
          <a:bodyPr wrap="square" lIns="0" tIns="124460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980"/>
              </a:spcBef>
            </a:pPr>
            <a:r>
              <a:rPr dirty="0" sz="2400" spc="-20" b="1">
                <a:solidFill>
                  <a:srgbClr val="FFFFFF"/>
                </a:solidFill>
                <a:latin typeface="Trebuchet MS"/>
                <a:cs typeface="Trebuchet MS"/>
              </a:rPr>
              <a:t>NG</a:t>
            </a:r>
            <a:r>
              <a:rPr dirty="0" sz="2400" spc="-20" b="1">
                <a:solidFill>
                  <a:srgbClr val="FFFFFF"/>
                </a:solidFill>
                <a:latin typeface="Calibri"/>
                <a:cs typeface="Calibri"/>
              </a:rPr>
              <a:t>ƯỜ</a:t>
            </a:r>
            <a:r>
              <a:rPr dirty="0" sz="2400" spc="-20" b="1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400" spc="-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rebuchet MS"/>
                <a:cs typeface="Trebuchet MS"/>
              </a:rPr>
              <a:t>TIÊU</a:t>
            </a:r>
            <a:r>
              <a:rPr dirty="0" sz="2400" spc="-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Trebuchet MS"/>
                <a:cs typeface="Trebuchet MS"/>
              </a:rPr>
              <a:t>DÙNG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41360" y="3474846"/>
            <a:ext cx="3783329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Có</a:t>
            </a:r>
            <a:r>
              <a:rPr dirty="0" sz="1800" spc="-2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nhi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ề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u</a:t>
            </a:r>
            <a:r>
              <a:rPr dirty="0" sz="1800" spc="-2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s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ự</a:t>
            </a:r>
            <a:r>
              <a:rPr dirty="0" sz="1800" spc="11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l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ự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a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ch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ọ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</a:t>
            </a:r>
            <a:endParaRPr sz="18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khi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các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hãng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xe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m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ớ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i</a:t>
            </a:r>
            <a:r>
              <a:rPr dirty="0" sz="1800" spc="-2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ầ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n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v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ề</a:t>
            </a:r>
            <a:r>
              <a:rPr dirty="0" sz="1800" spc="12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Vi</a:t>
            </a:r>
            <a:r>
              <a:rPr dirty="0" sz="1800" spc="-10">
                <a:solidFill>
                  <a:srgbClr val="333333"/>
                </a:solidFill>
                <a:latin typeface="Calibri"/>
                <a:cs typeface="Calibri"/>
              </a:rPr>
              <a:t>ệ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t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Nam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64183" y="3474846"/>
            <a:ext cx="29203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28345" marR="5080" indent="-7162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Ng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ườ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i</a:t>
            </a:r>
            <a:r>
              <a:rPr dirty="0" sz="1800" spc="-3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Vi</a:t>
            </a:r>
            <a:r>
              <a:rPr dirty="0" sz="1800" spc="-10">
                <a:solidFill>
                  <a:srgbClr val="333333"/>
                </a:solidFill>
                <a:latin typeface="Calibri"/>
                <a:cs typeface="Calibri"/>
              </a:rPr>
              <a:t>ệ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t</a:t>
            </a:r>
            <a:r>
              <a:rPr dirty="0" sz="1800" spc="-2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mong</a:t>
            </a:r>
            <a:r>
              <a:rPr dirty="0" sz="1800" spc="-2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mu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ố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n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đ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ượ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c </a:t>
            </a:r>
            <a:r>
              <a:rPr dirty="0" sz="1800" spc="-53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s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ở</a:t>
            </a:r>
            <a:r>
              <a:rPr dirty="0" sz="1800" spc="114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h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ữ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u</a:t>
            </a:r>
            <a:r>
              <a:rPr dirty="0" sz="1800" spc="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xe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ô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tô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96946" y="2748533"/>
            <a:ext cx="6028690" cy="1352550"/>
          </a:xfrm>
          <a:custGeom>
            <a:avLst/>
            <a:gdLst/>
            <a:ahLst/>
            <a:cxnLst/>
            <a:rect l="l" t="t" r="r" b="b"/>
            <a:pathLst>
              <a:path w="6028690" h="1352550">
                <a:moveTo>
                  <a:pt x="2829433" y="21844"/>
                </a:moveTo>
                <a:lnTo>
                  <a:pt x="2825369" y="2540"/>
                </a:lnTo>
                <a:lnTo>
                  <a:pt x="72593" y="576541"/>
                </a:lnTo>
                <a:lnTo>
                  <a:pt x="66802" y="548894"/>
                </a:lnTo>
                <a:lnTo>
                  <a:pt x="0" y="601726"/>
                </a:lnTo>
                <a:lnTo>
                  <a:pt x="82423" y="623443"/>
                </a:lnTo>
                <a:lnTo>
                  <a:pt x="77177" y="598424"/>
                </a:lnTo>
                <a:lnTo>
                  <a:pt x="76631" y="595820"/>
                </a:lnTo>
                <a:lnTo>
                  <a:pt x="2829433" y="21844"/>
                </a:lnTo>
                <a:close/>
              </a:path>
              <a:path w="6028690" h="1352550">
                <a:moveTo>
                  <a:pt x="2907792" y="1275842"/>
                </a:moveTo>
                <a:lnTo>
                  <a:pt x="2879598" y="1275842"/>
                </a:lnTo>
                <a:lnTo>
                  <a:pt x="2879598" y="0"/>
                </a:lnTo>
                <a:lnTo>
                  <a:pt x="2859786" y="0"/>
                </a:lnTo>
                <a:lnTo>
                  <a:pt x="2859786" y="1275842"/>
                </a:lnTo>
                <a:lnTo>
                  <a:pt x="2831592" y="1275842"/>
                </a:lnTo>
                <a:lnTo>
                  <a:pt x="2869692" y="1352042"/>
                </a:lnTo>
                <a:lnTo>
                  <a:pt x="2901442" y="1288542"/>
                </a:lnTo>
                <a:lnTo>
                  <a:pt x="2907792" y="1275842"/>
                </a:lnTo>
                <a:close/>
              </a:path>
              <a:path w="6028690" h="1352550">
                <a:moveTo>
                  <a:pt x="6028182" y="601726"/>
                </a:moveTo>
                <a:lnTo>
                  <a:pt x="6025502" y="599694"/>
                </a:lnTo>
                <a:lnTo>
                  <a:pt x="5960364" y="550164"/>
                </a:lnTo>
                <a:lnTo>
                  <a:pt x="5955106" y="577773"/>
                </a:lnTo>
                <a:lnTo>
                  <a:pt x="2921889" y="2413"/>
                </a:lnTo>
                <a:lnTo>
                  <a:pt x="2918079" y="21971"/>
                </a:lnTo>
                <a:lnTo>
                  <a:pt x="5951385" y="597319"/>
                </a:lnTo>
                <a:lnTo>
                  <a:pt x="5946140" y="624967"/>
                </a:lnTo>
                <a:lnTo>
                  <a:pt x="6028182" y="6017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166742" y="4402073"/>
            <a:ext cx="349757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Mua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xe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ô</a:t>
            </a:r>
            <a:r>
              <a:rPr dirty="0" sz="1800" spc="-2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tô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đ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ể</a:t>
            </a:r>
            <a:r>
              <a:rPr dirty="0" sz="1800" spc="114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kinh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doanh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ị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ch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v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ụ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03391" y="4027932"/>
            <a:ext cx="887094" cy="60960"/>
          </a:xfrm>
          <a:custGeom>
            <a:avLst/>
            <a:gdLst/>
            <a:ahLst/>
            <a:cxnLst/>
            <a:rect l="l" t="t" r="r" b="b"/>
            <a:pathLst>
              <a:path w="887095" h="60960">
                <a:moveTo>
                  <a:pt x="886967" y="0"/>
                </a:moveTo>
                <a:lnTo>
                  <a:pt x="0" y="0"/>
                </a:lnTo>
                <a:lnTo>
                  <a:pt x="0" y="60960"/>
                </a:lnTo>
                <a:lnTo>
                  <a:pt x="886967" y="60960"/>
                </a:lnTo>
                <a:lnTo>
                  <a:pt x="886967" y="0"/>
                </a:lnTo>
                <a:close/>
              </a:path>
            </a:pathLst>
          </a:custGeom>
          <a:solidFill>
            <a:srgbClr val="0F46BB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4" name="object 4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961003" y="2965526"/>
            <a:ext cx="457073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THÁCH</a:t>
            </a:r>
            <a:r>
              <a:rPr dirty="0" sz="2800" spc="-7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TH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Ứ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800" spc="-2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PH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Ả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r>
              <a:rPr dirty="0" sz="2800" spc="-2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Đ</a:t>
            </a:r>
            <a:r>
              <a:rPr dirty="0" sz="2800">
                <a:solidFill>
                  <a:srgbClr val="0F46BB"/>
                </a:solidFill>
                <a:latin typeface="Calibri"/>
                <a:cs typeface="Calibri"/>
              </a:rPr>
              <a:t>Ố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r>
              <a:rPr dirty="0" sz="2800" spc="-3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M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Ặ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3" name="object 3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81811" y="323215"/>
            <a:ext cx="221996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THÁCH</a:t>
            </a:r>
            <a:r>
              <a:rPr dirty="0" sz="2800" spc="-12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TH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Ứ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4538" y="6439611"/>
            <a:ext cx="306006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Nguồn: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moit.gov.vn;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thanhnien.vn;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tapchicongthuong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29940" y="2019300"/>
            <a:ext cx="4326890" cy="646430"/>
          </a:xfrm>
          <a:prstGeom prst="rect">
            <a:avLst/>
          </a:prstGeom>
          <a:solidFill>
            <a:srgbClr val="0F46BB"/>
          </a:solidFill>
        </p:spPr>
        <p:txBody>
          <a:bodyPr wrap="square" lIns="0" tIns="124460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980"/>
              </a:spcBef>
            </a:pPr>
            <a:r>
              <a:rPr dirty="0" sz="2400" b="1">
                <a:solidFill>
                  <a:srgbClr val="FFFFFF"/>
                </a:solidFill>
                <a:latin typeface="Trebuchet MS"/>
                <a:cs typeface="Trebuchet MS"/>
              </a:rPr>
              <a:t>QUY</a:t>
            </a:r>
            <a:r>
              <a:rPr dirty="0" sz="2400" spc="-7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Trebuchet MS"/>
                <a:cs typeface="Trebuchet MS"/>
              </a:rPr>
              <a:t>MÔ</a:t>
            </a:r>
            <a:r>
              <a:rPr dirty="0" sz="24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Trebuchet MS"/>
                <a:cs typeface="Trebuchet MS"/>
              </a:rPr>
              <a:t>NGÀNH</a:t>
            </a:r>
            <a:r>
              <a:rPr dirty="0" sz="24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rebuchet MS"/>
                <a:cs typeface="Trebuchet MS"/>
              </a:rPr>
              <a:t>NH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09638" y="3474846"/>
            <a:ext cx="46450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Ngu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ồ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cung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hi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ệ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n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nay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đang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5">
                <a:solidFill>
                  <a:srgbClr val="333333"/>
                </a:solidFill>
                <a:latin typeface="Trebuchet MS"/>
                <a:cs typeface="Trebuchet MS"/>
              </a:rPr>
              <a:t>b</a:t>
            </a:r>
            <a:r>
              <a:rPr dirty="0" sz="1800" spc="5">
                <a:solidFill>
                  <a:srgbClr val="333333"/>
                </a:solidFill>
                <a:latin typeface="Calibri"/>
                <a:cs typeface="Calibri"/>
              </a:rPr>
              <a:t>ị</a:t>
            </a:r>
            <a:r>
              <a:rPr dirty="0" sz="1800" spc="11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h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ạ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n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ch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ế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do</a:t>
            </a:r>
            <a:r>
              <a:rPr dirty="0" sz="1800" spc="-3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chu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ỗ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i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cung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ứ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ng ch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ư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a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ph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ụ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c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h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ồ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i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sau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đ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ạ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i</a:t>
            </a:r>
            <a:r>
              <a:rPr dirty="0" sz="1800" spc="-3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d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ị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ch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1095" y="3474846"/>
            <a:ext cx="276098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3990" marR="5080" indent="-161925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Ngành</a:t>
            </a:r>
            <a:r>
              <a:rPr dirty="0" sz="1800" spc="-2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công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nghi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ệ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p</a:t>
            </a:r>
            <a:r>
              <a:rPr dirty="0" sz="1800" spc="-2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ph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ụ</a:t>
            </a:r>
            <a:r>
              <a:rPr dirty="0" sz="1800" spc="114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tr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ợ </a:t>
            </a:r>
            <a:r>
              <a:rPr dirty="0" sz="1800" spc="-39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ch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ư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a có</a:t>
            </a:r>
            <a:r>
              <a:rPr dirty="0" sz="1800" spc="-2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đóng</a:t>
            </a:r>
            <a:r>
              <a:rPr dirty="0" sz="1800" spc="-3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góp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nhi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ề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u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94610" y="2748533"/>
            <a:ext cx="6028690" cy="1352550"/>
          </a:xfrm>
          <a:custGeom>
            <a:avLst/>
            <a:gdLst/>
            <a:ahLst/>
            <a:cxnLst/>
            <a:rect l="l" t="t" r="r" b="b"/>
            <a:pathLst>
              <a:path w="6028690" h="1352550">
                <a:moveTo>
                  <a:pt x="2829433" y="21844"/>
                </a:moveTo>
                <a:lnTo>
                  <a:pt x="2825369" y="2540"/>
                </a:lnTo>
                <a:lnTo>
                  <a:pt x="72593" y="576541"/>
                </a:lnTo>
                <a:lnTo>
                  <a:pt x="66802" y="548894"/>
                </a:lnTo>
                <a:lnTo>
                  <a:pt x="0" y="601726"/>
                </a:lnTo>
                <a:lnTo>
                  <a:pt x="82423" y="623443"/>
                </a:lnTo>
                <a:lnTo>
                  <a:pt x="77177" y="598424"/>
                </a:lnTo>
                <a:lnTo>
                  <a:pt x="76631" y="595820"/>
                </a:lnTo>
                <a:lnTo>
                  <a:pt x="2829433" y="21844"/>
                </a:lnTo>
                <a:close/>
              </a:path>
              <a:path w="6028690" h="1352550">
                <a:moveTo>
                  <a:pt x="2921508" y="1275842"/>
                </a:moveTo>
                <a:lnTo>
                  <a:pt x="2893314" y="1275842"/>
                </a:lnTo>
                <a:lnTo>
                  <a:pt x="2893314" y="0"/>
                </a:lnTo>
                <a:lnTo>
                  <a:pt x="2873502" y="0"/>
                </a:lnTo>
                <a:lnTo>
                  <a:pt x="2873502" y="1275842"/>
                </a:lnTo>
                <a:lnTo>
                  <a:pt x="2845308" y="1275842"/>
                </a:lnTo>
                <a:lnTo>
                  <a:pt x="2883408" y="1352042"/>
                </a:lnTo>
                <a:lnTo>
                  <a:pt x="2915158" y="1288542"/>
                </a:lnTo>
                <a:lnTo>
                  <a:pt x="2921508" y="1275842"/>
                </a:lnTo>
                <a:close/>
              </a:path>
              <a:path w="6028690" h="1352550">
                <a:moveTo>
                  <a:pt x="6028182" y="601726"/>
                </a:moveTo>
                <a:lnTo>
                  <a:pt x="6025502" y="599694"/>
                </a:lnTo>
                <a:lnTo>
                  <a:pt x="5960364" y="550164"/>
                </a:lnTo>
                <a:lnTo>
                  <a:pt x="5955106" y="577773"/>
                </a:lnTo>
                <a:lnTo>
                  <a:pt x="2921889" y="2413"/>
                </a:lnTo>
                <a:lnTo>
                  <a:pt x="2918079" y="21971"/>
                </a:lnTo>
                <a:lnTo>
                  <a:pt x="5951385" y="597319"/>
                </a:lnTo>
                <a:lnTo>
                  <a:pt x="5946140" y="624967"/>
                </a:lnTo>
                <a:lnTo>
                  <a:pt x="6028182" y="6017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964685" y="4402073"/>
            <a:ext cx="30981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ỉ</a:t>
            </a:r>
            <a:r>
              <a:rPr dirty="0" sz="1800" spc="13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l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ệ</a:t>
            </a:r>
            <a:r>
              <a:rPr dirty="0" sz="1800" spc="12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ộ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i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đ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ị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a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hóa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ch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ư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a quá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 40%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03391" y="3774947"/>
            <a:ext cx="887094" cy="60960"/>
          </a:xfrm>
          <a:custGeom>
            <a:avLst/>
            <a:gdLst/>
            <a:ahLst/>
            <a:cxnLst/>
            <a:rect l="l" t="t" r="r" b="b"/>
            <a:pathLst>
              <a:path w="887095" h="60960">
                <a:moveTo>
                  <a:pt x="886967" y="0"/>
                </a:moveTo>
                <a:lnTo>
                  <a:pt x="0" y="0"/>
                </a:lnTo>
                <a:lnTo>
                  <a:pt x="0" y="60959"/>
                </a:lnTo>
                <a:lnTo>
                  <a:pt x="886967" y="60959"/>
                </a:lnTo>
                <a:lnTo>
                  <a:pt x="886967" y="0"/>
                </a:lnTo>
                <a:close/>
              </a:path>
            </a:pathLst>
          </a:custGeom>
          <a:solidFill>
            <a:srgbClr val="0F46BB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4" name="object 4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41398" y="3088386"/>
            <a:ext cx="827214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25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-25">
                <a:solidFill>
                  <a:srgbClr val="0F46BB"/>
                </a:solidFill>
                <a:latin typeface="Calibri"/>
                <a:cs typeface="Calibri"/>
              </a:rPr>
              <a:t>ƯỜ</a:t>
            </a:r>
            <a:r>
              <a:rPr dirty="0" sz="2800" spc="-25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r>
              <a:rPr dirty="0" sz="2800" spc="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MUA</a:t>
            </a:r>
            <a:r>
              <a:rPr dirty="0" sz="2800" spc="-14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Ô</a:t>
            </a:r>
            <a:r>
              <a:rPr dirty="0" sz="2800" spc="-5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TÔ CÂN</a:t>
            </a:r>
            <a:r>
              <a:rPr dirty="0" sz="2800" spc="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NH</a:t>
            </a:r>
            <a:r>
              <a:rPr dirty="0" sz="2800" spc="-10">
                <a:solidFill>
                  <a:srgbClr val="0F46BB"/>
                </a:solidFill>
                <a:latin typeface="Calibri"/>
                <a:cs typeface="Calibri"/>
              </a:rPr>
              <a:t>Ắ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800" spc="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NH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Ữ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1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GIÁ</a:t>
            </a:r>
            <a:r>
              <a:rPr dirty="0" sz="2800" spc="-6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TR</a:t>
            </a:r>
            <a:r>
              <a:rPr dirty="0" sz="2800">
                <a:solidFill>
                  <a:srgbClr val="0F46BB"/>
                </a:solidFill>
                <a:latin typeface="Calibri"/>
                <a:cs typeface="Calibri"/>
              </a:rPr>
              <a:t>Ị</a:t>
            </a:r>
            <a:r>
              <a:rPr dirty="0" sz="2800" spc="215">
                <a:solidFill>
                  <a:srgbClr val="0F46BB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NÀO?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3" name="object 3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81811" y="324358"/>
            <a:ext cx="342836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HÀNH</a:t>
            </a:r>
            <a:r>
              <a:rPr dirty="0" sz="2800" spc="-2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VI</a:t>
            </a:r>
            <a:r>
              <a:rPr dirty="0" sz="2800" spc="-25">
                <a:solidFill>
                  <a:srgbClr val="0F46BB"/>
                </a:solidFill>
                <a:latin typeface="Trebuchet MS"/>
                <a:cs typeface="Trebuchet MS"/>
              </a:rPr>
              <a:t> NG</a:t>
            </a:r>
            <a:r>
              <a:rPr dirty="0" sz="2800" spc="-25">
                <a:solidFill>
                  <a:srgbClr val="0F46BB"/>
                </a:solidFill>
                <a:latin typeface="Calibri"/>
                <a:cs typeface="Calibri"/>
              </a:rPr>
              <a:t>ƯỜ</a:t>
            </a:r>
            <a:r>
              <a:rPr dirty="0" sz="2800" spc="-25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MUA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7976" y="6063792"/>
            <a:ext cx="2061845" cy="3092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850" spc="5" b="1">
                <a:solidFill>
                  <a:srgbClr val="C00000"/>
                </a:solidFill>
                <a:latin typeface="Trebuchet MS"/>
                <a:cs typeface="Trebuchet MS"/>
              </a:rPr>
              <a:t>THEO</a:t>
            </a:r>
            <a:r>
              <a:rPr dirty="0" sz="1850" spc="-60" b="1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dirty="0" sz="1850" spc="5" b="1">
                <a:solidFill>
                  <a:srgbClr val="C00000"/>
                </a:solidFill>
                <a:latin typeface="Trebuchet MS"/>
                <a:cs typeface="Trebuchet MS"/>
              </a:rPr>
              <a:t>THANH</a:t>
            </a:r>
            <a:r>
              <a:rPr dirty="0" sz="1850" spc="-35" b="1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dirty="0" sz="1850" b="1">
                <a:solidFill>
                  <a:srgbClr val="C00000"/>
                </a:solidFill>
                <a:latin typeface="Trebuchet MS"/>
                <a:cs typeface="Trebuchet MS"/>
              </a:rPr>
              <a:t>NIÊN</a:t>
            </a:r>
            <a:endParaRPr sz="185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0727" y="1138427"/>
            <a:ext cx="7140053" cy="476402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799958" y="1502790"/>
            <a:ext cx="3989070" cy="4141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096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B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ỏ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qua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y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ế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u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ố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doanh </a:t>
            </a:r>
            <a:r>
              <a:rPr dirty="0" sz="1800" spc="5">
                <a:solidFill>
                  <a:srgbClr val="333333"/>
                </a:solidFill>
                <a:latin typeface="Trebuchet MS"/>
                <a:cs typeface="Trebuchet MS"/>
              </a:rPr>
              <a:t>s</a:t>
            </a:r>
            <a:r>
              <a:rPr dirty="0" sz="1800" spc="5">
                <a:solidFill>
                  <a:srgbClr val="333333"/>
                </a:solidFill>
                <a:latin typeface="Calibri"/>
                <a:cs typeface="Calibri"/>
              </a:rPr>
              <a:t>ố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xe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gi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ả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m vì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Covid-19.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Có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th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ể</a:t>
            </a:r>
            <a:r>
              <a:rPr dirty="0" sz="1800" spc="12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th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ấ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y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r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ằ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ng,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ng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ườ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i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Vi</a:t>
            </a:r>
            <a:r>
              <a:rPr dirty="0" sz="1800" spc="-10">
                <a:solidFill>
                  <a:srgbClr val="333333"/>
                </a:solidFill>
                <a:latin typeface="Calibri"/>
                <a:cs typeface="Calibri"/>
              </a:rPr>
              <a:t>ệ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t </a:t>
            </a:r>
            <a:r>
              <a:rPr dirty="0" sz="1800" spc="-53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mua xe v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ẫ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 </a:t>
            </a:r>
            <a:r>
              <a:rPr dirty="0" sz="1800" spc="-5" b="1">
                <a:solidFill>
                  <a:srgbClr val="333333"/>
                </a:solidFill>
                <a:latin typeface="Trebuchet MS"/>
                <a:cs typeface="Trebuchet MS"/>
              </a:rPr>
              <a:t>d</a:t>
            </a:r>
            <a:r>
              <a:rPr dirty="0" sz="1800" spc="-5" b="1">
                <a:solidFill>
                  <a:srgbClr val="333333"/>
                </a:solidFill>
                <a:latin typeface="Calibri"/>
                <a:cs typeface="Calibri"/>
              </a:rPr>
              <a:t>ự</a:t>
            </a:r>
            <a:r>
              <a:rPr dirty="0" sz="1800" spc="-5" b="1">
                <a:solidFill>
                  <a:srgbClr val="333333"/>
                </a:solidFill>
                <a:latin typeface="Trebuchet MS"/>
                <a:cs typeface="Trebuchet MS"/>
              </a:rPr>
              <a:t>a ph</a:t>
            </a:r>
            <a:r>
              <a:rPr dirty="0" sz="1800" spc="-5" b="1">
                <a:solidFill>
                  <a:srgbClr val="333333"/>
                </a:solidFill>
                <a:latin typeface="Calibri"/>
                <a:cs typeface="Calibri"/>
              </a:rPr>
              <a:t>ầ</a:t>
            </a:r>
            <a:r>
              <a:rPr dirty="0" sz="1800" spc="-5" b="1">
                <a:solidFill>
                  <a:srgbClr val="333333"/>
                </a:solidFill>
                <a:latin typeface="Trebuchet MS"/>
                <a:cs typeface="Trebuchet MS"/>
              </a:rPr>
              <a:t>n </a:t>
            </a:r>
            <a:r>
              <a:rPr dirty="0" sz="1800" b="1">
                <a:solidFill>
                  <a:srgbClr val="333333"/>
                </a:solidFill>
                <a:latin typeface="Trebuchet MS"/>
                <a:cs typeface="Trebuchet MS"/>
              </a:rPr>
              <a:t>nhi</a:t>
            </a:r>
            <a:r>
              <a:rPr dirty="0" sz="1800" b="1">
                <a:solidFill>
                  <a:srgbClr val="333333"/>
                </a:solidFill>
                <a:latin typeface="Calibri"/>
                <a:cs typeface="Calibri"/>
              </a:rPr>
              <a:t>ề</a:t>
            </a:r>
            <a:r>
              <a:rPr dirty="0" sz="1800" b="1">
                <a:solidFill>
                  <a:srgbClr val="333333"/>
                </a:solidFill>
                <a:latin typeface="Trebuchet MS"/>
                <a:cs typeface="Trebuchet MS"/>
              </a:rPr>
              <a:t>u </a:t>
            </a:r>
            <a:r>
              <a:rPr dirty="0" sz="1800" spc="-5" b="1">
                <a:solidFill>
                  <a:srgbClr val="333333"/>
                </a:solidFill>
                <a:latin typeface="Trebuchet MS"/>
                <a:cs typeface="Trebuchet MS"/>
              </a:rPr>
              <a:t>vào </a:t>
            </a:r>
            <a:r>
              <a:rPr dirty="0" sz="1800" b="1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333333"/>
                </a:solidFill>
                <a:latin typeface="Trebuchet MS"/>
                <a:cs typeface="Trebuchet MS"/>
              </a:rPr>
              <a:t>th</a:t>
            </a:r>
            <a:r>
              <a:rPr dirty="0" sz="1800" spc="-5" b="1">
                <a:solidFill>
                  <a:srgbClr val="333333"/>
                </a:solidFill>
                <a:latin typeface="Calibri"/>
                <a:cs typeface="Calibri"/>
              </a:rPr>
              <a:t>ươ</a:t>
            </a:r>
            <a:r>
              <a:rPr dirty="0" sz="1800" spc="-5" b="1">
                <a:solidFill>
                  <a:srgbClr val="333333"/>
                </a:solidFill>
                <a:latin typeface="Trebuchet MS"/>
                <a:cs typeface="Trebuchet MS"/>
              </a:rPr>
              <a:t>ng </a:t>
            </a:r>
            <a:r>
              <a:rPr dirty="0" sz="1800" b="1">
                <a:solidFill>
                  <a:srgbClr val="333333"/>
                </a:solidFill>
                <a:latin typeface="Trebuchet MS"/>
                <a:cs typeface="Trebuchet MS"/>
              </a:rPr>
              <a:t>hi</a:t>
            </a:r>
            <a:r>
              <a:rPr dirty="0" sz="1800" b="1">
                <a:solidFill>
                  <a:srgbClr val="333333"/>
                </a:solidFill>
                <a:latin typeface="Calibri"/>
                <a:cs typeface="Calibri"/>
              </a:rPr>
              <a:t>ệ</a:t>
            </a:r>
            <a:r>
              <a:rPr dirty="0" sz="1800" b="1">
                <a:solidFill>
                  <a:srgbClr val="333333"/>
                </a:solidFill>
                <a:latin typeface="Trebuchet MS"/>
                <a:cs typeface="Trebuchet MS"/>
              </a:rPr>
              <a:t>u lâu năm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.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Nh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ư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ng </a:t>
            </a:r>
            <a:r>
              <a:rPr dirty="0" sz="1800" spc="-40" b="1">
                <a:solidFill>
                  <a:srgbClr val="333333"/>
                </a:solidFill>
                <a:latin typeface="Trebuchet MS"/>
                <a:cs typeface="Trebuchet MS"/>
              </a:rPr>
              <a:t>Toyota </a:t>
            </a:r>
            <a:r>
              <a:rPr dirty="0" sz="1800" spc="-35" b="1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đã </a:t>
            </a:r>
            <a:r>
              <a:rPr dirty="0" sz="1800" b="1">
                <a:solidFill>
                  <a:srgbClr val="333333"/>
                </a:solidFill>
                <a:latin typeface="Trebuchet MS"/>
                <a:cs typeface="Trebuchet MS"/>
              </a:rPr>
              <a:t>không còn n</a:t>
            </a:r>
            <a:r>
              <a:rPr dirty="0" sz="1800" b="1">
                <a:solidFill>
                  <a:srgbClr val="333333"/>
                </a:solidFill>
                <a:latin typeface="Calibri"/>
                <a:cs typeface="Calibri"/>
              </a:rPr>
              <a:t>ắ</a:t>
            </a:r>
            <a:r>
              <a:rPr dirty="0" sz="1800" b="1">
                <a:solidFill>
                  <a:srgbClr val="333333"/>
                </a:solidFill>
                <a:latin typeface="Trebuchet MS"/>
                <a:cs typeface="Trebuchet MS"/>
              </a:rPr>
              <a:t>m gi</a:t>
            </a:r>
            <a:r>
              <a:rPr dirty="0" sz="1800" b="1">
                <a:solidFill>
                  <a:srgbClr val="333333"/>
                </a:solidFill>
                <a:latin typeface="Calibri"/>
                <a:cs typeface="Calibri"/>
              </a:rPr>
              <a:t>ữ </a:t>
            </a:r>
            <a:r>
              <a:rPr dirty="0" sz="1800" spc="-5" b="1">
                <a:solidFill>
                  <a:srgbClr val="333333"/>
                </a:solidFill>
                <a:latin typeface="Trebuchet MS"/>
                <a:cs typeface="Trebuchet MS"/>
              </a:rPr>
              <a:t>v</a:t>
            </a:r>
            <a:r>
              <a:rPr dirty="0" sz="1800" spc="-5" b="1">
                <a:solidFill>
                  <a:srgbClr val="333333"/>
                </a:solidFill>
                <a:latin typeface="Calibri"/>
                <a:cs typeface="Calibri"/>
              </a:rPr>
              <a:t>ị </a:t>
            </a:r>
            <a:r>
              <a:rPr dirty="0" sz="1800" spc="-5" b="1">
                <a:solidFill>
                  <a:srgbClr val="333333"/>
                </a:solidFill>
                <a:latin typeface="Trebuchet MS"/>
                <a:cs typeface="Trebuchet MS"/>
              </a:rPr>
              <a:t>th</a:t>
            </a:r>
            <a:r>
              <a:rPr dirty="0" sz="1800" spc="-5" b="1">
                <a:solidFill>
                  <a:srgbClr val="333333"/>
                </a:solidFill>
                <a:latin typeface="Calibri"/>
                <a:cs typeface="Calibri"/>
              </a:rPr>
              <a:t>ế</a:t>
            </a:r>
            <a:r>
              <a:rPr dirty="0" sz="1800" b="1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333333"/>
                </a:solidFill>
                <a:latin typeface="Trebuchet MS"/>
                <a:cs typeface="Trebuchet MS"/>
              </a:rPr>
              <a:t>đ</a:t>
            </a:r>
            <a:r>
              <a:rPr dirty="0" sz="1800" spc="-5" b="1">
                <a:solidFill>
                  <a:srgbClr val="333333"/>
                </a:solidFill>
                <a:latin typeface="Calibri"/>
                <a:cs typeface="Calibri"/>
              </a:rPr>
              <a:t>ộ</a:t>
            </a:r>
            <a:r>
              <a:rPr dirty="0" sz="1800" spc="-5" b="1">
                <a:solidFill>
                  <a:srgbClr val="333333"/>
                </a:solidFill>
                <a:latin typeface="Trebuchet MS"/>
                <a:cs typeface="Trebuchet MS"/>
              </a:rPr>
              <a:t>c tôn </a:t>
            </a:r>
            <a:r>
              <a:rPr dirty="0" sz="1800" spc="-530" b="1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trên</a:t>
            </a:r>
            <a:r>
              <a:rPr dirty="0" sz="1800" spc="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th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ị</a:t>
            </a:r>
            <a:r>
              <a:rPr dirty="0" sz="1800" spc="13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tr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ườ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ng.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H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ơ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</a:t>
            </a:r>
            <a:r>
              <a:rPr dirty="0" sz="1800" spc="-2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ữ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a,</a:t>
            </a:r>
            <a:r>
              <a:rPr dirty="0" sz="1800" spc="2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333333"/>
                </a:solidFill>
                <a:latin typeface="Trebuchet MS"/>
                <a:cs typeface="Trebuchet MS"/>
              </a:rPr>
              <a:t>s</a:t>
            </a:r>
            <a:r>
              <a:rPr dirty="0" sz="1800" b="1">
                <a:solidFill>
                  <a:srgbClr val="333333"/>
                </a:solidFill>
                <a:latin typeface="Calibri"/>
                <a:cs typeface="Calibri"/>
              </a:rPr>
              <a:t>ự</a:t>
            </a:r>
            <a:r>
              <a:rPr dirty="0" sz="1800" spc="110" b="1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35" b="1">
                <a:solidFill>
                  <a:srgbClr val="333333"/>
                </a:solidFill>
                <a:latin typeface="Trebuchet MS"/>
                <a:cs typeface="Trebuchet MS"/>
              </a:rPr>
              <a:t>ra</a:t>
            </a:r>
            <a:r>
              <a:rPr dirty="0" sz="1800" spc="5" b="1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333333"/>
                </a:solidFill>
                <a:latin typeface="Trebuchet MS"/>
                <a:cs typeface="Trebuchet MS"/>
              </a:rPr>
              <a:t>đ</a:t>
            </a:r>
            <a:r>
              <a:rPr dirty="0" sz="1800" spc="-5" b="1">
                <a:solidFill>
                  <a:srgbClr val="333333"/>
                </a:solidFill>
                <a:latin typeface="Calibri"/>
                <a:cs typeface="Calibri"/>
              </a:rPr>
              <a:t>ờ</a:t>
            </a:r>
            <a:r>
              <a:rPr dirty="0" sz="1800" spc="-5" b="1">
                <a:solidFill>
                  <a:srgbClr val="333333"/>
                </a:solidFill>
                <a:latin typeface="Trebuchet MS"/>
                <a:cs typeface="Trebuchet MS"/>
              </a:rPr>
              <a:t>i </a:t>
            </a:r>
            <a:r>
              <a:rPr dirty="0" sz="1800" b="1">
                <a:solidFill>
                  <a:srgbClr val="333333"/>
                </a:solidFill>
                <a:latin typeface="Trebuchet MS"/>
                <a:cs typeface="Trebuchet MS"/>
              </a:rPr>
              <a:t>c</a:t>
            </a:r>
            <a:r>
              <a:rPr dirty="0" sz="1800" b="1">
                <a:solidFill>
                  <a:srgbClr val="333333"/>
                </a:solidFill>
                <a:latin typeface="Calibri"/>
                <a:cs typeface="Calibri"/>
              </a:rPr>
              <a:t>ủ</a:t>
            </a:r>
            <a:r>
              <a:rPr dirty="0" sz="1800" b="1">
                <a:solidFill>
                  <a:srgbClr val="333333"/>
                </a:solidFill>
                <a:latin typeface="Trebuchet MS"/>
                <a:cs typeface="Trebuchet MS"/>
              </a:rPr>
              <a:t>a</a:t>
            </a:r>
            <a:r>
              <a:rPr dirty="0" sz="1800" spc="-20" b="1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333333"/>
                </a:solidFill>
                <a:latin typeface="Trebuchet MS"/>
                <a:cs typeface="Trebuchet MS"/>
              </a:rPr>
              <a:t>Vinfast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và</a:t>
            </a:r>
            <a:r>
              <a:rPr dirty="0" sz="1800" spc="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vi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ệ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 </a:t>
            </a:r>
            <a:r>
              <a:rPr dirty="0" sz="1800" spc="-53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hãng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 xe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c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ủ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a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Vi</a:t>
            </a:r>
            <a:r>
              <a:rPr dirty="0" sz="1800" spc="-10">
                <a:solidFill>
                  <a:srgbClr val="333333"/>
                </a:solidFill>
                <a:latin typeface="Calibri"/>
                <a:cs typeface="Calibri"/>
              </a:rPr>
              <a:t>ệ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t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Nam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ch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ứ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ng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minh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 đ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ượ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c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ch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ấ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 l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ượ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ng,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đã giúp 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Vinfast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v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ượ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t </a:t>
            </a:r>
            <a:r>
              <a:rPr dirty="0" sz="1800" spc="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qua các hãng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xe c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ộ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m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cán khác v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ề 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doanh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5">
                <a:solidFill>
                  <a:srgbClr val="333333"/>
                </a:solidFill>
                <a:latin typeface="Trebuchet MS"/>
                <a:cs typeface="Trebuchet MS"/>
              </a:rPr>
              <a:t>s</a:t>
            </a:r>
            <a:r>
              <a:rPr dirty="0" sz="1800" spc="5">
                <a:solidFill>
                  <a:srgbClr val="333333"/>
                </a:solidFill>
                <a:latin typeface="Calibri"/>
                <a:cs typeface="Calibri"/>
              </a:rPr>
              <a:t>ố</a:t>
            </a:r>
            <a:r>
              <a:rPr dirty="0" sz="1800" spc="114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v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ớ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i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dòng xe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Fadil.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Trebuchet MS"/>
              <a:cs typeface="Trebuchet MS"/>
            </a:endParaRPr>
          </a:p>
          <a:p>
            <a:pPr marL="12700" marR="62865">
              <a:lnSpc>
                <a:spcPct val="100000"/>
              </a:lnSpc>
            </a:pP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=&gt;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Ng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ườ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i 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Vi</a:t>
            </a:r>
            <a:r>
              <a:rPr dirty="0" sz="1800" spc="-10">
                <a:solidFill>
                  <a:srgbClr val="333333"/>
                </a:solidFill>
                <a:latin typeface="Calibri"/>
                <a:cs typeface="Calibri"/>
              </a:rPr>
              <a:t>ệ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t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b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ắ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t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đ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ầ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u</a:t>
            </a:r>
            <a:r>
              <a:rPr dirty="0" sz="1800" spc="-2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đ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ề</a:t>
            </a:r>
            <a:r>
              <a:rPr dirty="0" sz="1800" spc="12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cao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kh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ả</a:t>
            </a:r>
            <a:r>
              <a:rPr dirty="0" sz="1800" spc="12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năng </a:t>
            </a:r>
            <a:r>
              <a:rPr dirty="0" sz="1800" spc="-53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v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ậ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</a:t>
            </a:r>
            <a:r>
              <a:rPr dirty="0" sz="1800" spc="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hành</a:t>
            </a:r>
            <a:r>
              <a:rPr dirty="0" sz="1800" spc="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và</a:t>
            </a:r>
            <a:r>
              <a:rPr dirty="0" sz="1800" spc="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option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trên</a:t>
            </a:r>
            <a:r>
              <a:rPr dirty="0" sz="1800" spc="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xe.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3" name="object 3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81811" y="324358"/>
            <a:ext cx="342836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HÀNH</a:t>
            </a:r>
            <a:r>
              <a:rPr dirty="0" sz="2800" spc="-2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VI</a:t>
            </a:r>
            <a:r>
              <a:rPr dirty="0" sz="2800" spc="-25">
                <a:solidFill>
                  <a:srgbClr val="0F46BB"/>
                </a:solidFill>
                <a:latin typeface="Trebuchet MS"/>
                <a:cs typeface="Trebuchet MS"/>
              </a:rPr>
              <a:t> NG</a:t>
            </a:r>
            <a:r>
              <a:rPr dirty="0" sz="2800" spc="-25">
                <a:solidFill>
                  <a:srgbClr val="0F46BB"/>
                </a:solidFill>
                <a:latin typeface="Calibri"/>
                <a:cs typeface="Calibri"/>
              </a:rPr>
              <a:t>ƯỜ</a:t>
            </a:r>
            <a:r>
              <a:rPr dirty="0" sz="2800" spc="-25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MUA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5967" y="1067835"/>
            <a:ext cx="4273064" cy="492854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669151" y="2607945"/>
            <a:ext cx="3905250" cy="1946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5720">
              <a:lnSpc>
                <a:spcPct val="100000"/>
              </a:lnSpc>
              <a:spcBef>
                <a:spcPts val="100"/>
              </a:spcBef>
            </a:pPr>
            <a:r>
              <a:rPr dirty="0" sz="1800" spc="-45">
                <a:solidFill>
                  <a:srgbClr val="333333"/>
                </a:solidFill>
                <a:latin typeface="Trebuchet MS"/>
                <a:cs typeface="Trebuchet MS"/>
              </a:rPr>
              <a:t>Trong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2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năm tr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ở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l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ạ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i </a:t>
            </a:r>
            <a:r>
              <a:rPr dirty="0" sz="1800" spc="-55">
                <a:solidFill>
                  <a:srgbClr val="333333"/>
                </a:solidFill>
                <a:latin typeface="Trebuchet MS"/>
                <a:cs typeface="Trebuchet MS"/>
              </a:rPr>
              <a:t>đây,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cùng 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v</a:t>
            </a:r>
            <a:r>
              <a:rPr dirty="0" sz="1800" spc="-10">
                <a:solidFill>
                  <a:srgbClr val="333333"/>
                </a:solidFill>
                <a:latin typeface="Calibri"/>
                <a:cs typeface="Calibri"/>
              </a:rPr>
              <a:t>ớ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i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nhu </a:t>
            </a:r>
            <a:r>
              <a:rPr dirty="0" sz="1800" spc="-53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ầ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u mua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xe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tăng cao và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giá xe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có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nh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ữ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ng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đi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ề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u</a:t>
            </a:r>
            <a:r>
              <a:rPr dirty="0" sz="1800" spc="-2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ch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ỉ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nh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 gi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ả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m,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đ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ể</a:t>
            </a:r>
            <a:r>
              <a:rPr dirty="0" sz="1800" spc="114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ạ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nh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tranh </a:t>
            </a:r>
            <a:r>
              <a:rPr dirty="0" sz="1800" spc="-53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gay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g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ắ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t</a:t>
            </a:r>
            <a:r>
              <a:rPr dirty="0" sz="1800" spc="-15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h</a:t>
            </a:r>
            <a:r>
              <a:rPr dirty="0" sz="1800">
                <a:solidFill>
                  <a:srgbClr val="333333"/>
                </a:solidFill>
                <a:latin typeface="Calibri"/>
                <a:cs typeface="Calibri"/>
              </a:rPr>
              <a:t>ơ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n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gi</a:t>
            </a:r>
            <a:r>
              <a:rPr dirty="0" sz="1800" spc="-5">
                <a:solidFill>
                  <a:srgbClr val="333333"/>
                </a:solidFill>
                <a:latin typeface="Calibri"/>
                <a:cs typeface="Calibri"/>
              </a:rPr>
              <a:t>ữ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a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các</a:t>
            </a:r>
            <a:r>
              <a:rPr dirty="0" sz="1800" spc="-1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Trebuchet MS"/>
                <a:cs typeface="Trebuchet MS"/>
              </a:rPr>
              <a:t>hãng</a:t>
            </a:r>
            <a:r>
              <a:rPr dirty="0" sz="1800">
                <a:solidFill>
                  <a:srgbClr val="333333"/>
                </a:solidFill>
                <a:latin typeface="Trebuchet MS"/>
                <a:cs typeface="Trebuchet MS"/>
              </a:rPr>
              <a:t> xe.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dirty="0" sz="1800" spc="-5" b="1">
                <a:solidFill>
                  <a:srgbClr val="333333"/>
                </a:solidFill>
                <a:latin typeface="Trebuchet MS"/>
                <a:cs typeface="Trebuchet MS"/>
              </a:rPr>
              <a:t>Giá</a:t>
            </a:r>
            <a:r>
              <a:rPr dirty="0" sz="1800" spc="-10" b="1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333333"/>
                </a:solidFill>
                <a:latin typeface="Trebuchet MS"/>
                <a:cs typeface="Trebuchet MS"/>
              </a:rPr>
              <a:t>tr</a:t>
            </a:r>
            <a:r>
              <a:rPr dirty="0" sz="1800" spc="-5" b="1">
                <a:solidFill>
                  <a:srgbClr val="333333"/>
                </a:solidFill>
                <a:latin typeface="Calibri"/>
                <a:cs typeface="Calibri"/>
              </a:rPr>
              <a:t>ở</a:t>
            </a:r>
            <a:r>
              <a:rPr dirty="0" sz="1800" spc="120" b="1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333333"/>
                </a:solidFill>
                <a:latin typeface="Trebuchet MS"/>
                <a:cs typeface="Trebuchet MS"/>
              </a:rPr>
              <a:t>thành</a:t>
            </a:r>
            <a:r>
              <a:rPr dirty="0" sz="1800" spc="-25" b="1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333333"/>
                </a:solidFill>
                <a:latin typeface="Trebuchet MS"/>
                <a:cs typeface="Trebuchet MS"/>
              </a:rPr>
              <a:t>y</a:t>
            </a:r>
            <a:r>
              <a:rPr dirty="0" sz="1800" b="1">
                <a:solidFill>
                  <a:srgbClr val="333333"/>
                </a:solidFill>
                <a:latin typeface="Calibri"/>
                <a:cs typeface="Calibri"/>
              </a:rPr>
              <a:t>ế</a:t>
            </a:r>
            <a:r>
              <a:rPr dirty="0" sz="1800" b="1">
                <a:solidFill>
                  <a:srgbClr val="333333"/>
                </a:solidFill>
                <a:latin typeface="Trebuchet MS"/>
                <a:cs typeface="Trebuchet MS"/>
              </a:rPr>
              <a:t>u</a:t>
            </a:r>
            <a:r>
              <a:rPr dirty="0" sz="1800" spc="-15" b="1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333333"/>
                </a:solidFill>
                <a:latin typeface="Trebuchet MS"/>
                <a:cs typeface="Trebuchet MS"/>
              </a:rPr>
              <a:t>t</a:t>
            </a:r>
            <a:r>
              <a:rPr dirty="0" sz="1800" spc="-5" b="1">
                <a:solidFill>
                  <a:srgbClr val="333333"/>
                </a:solidFill>
                <a:latin typeface="Calibri"/>
                <a:cs typeface="Calibri"/>
              </a:rPr>
              <a:t>ố</a:t>
            </a:r>
            <a:r>
              <a:rPr dirty="0" sz="1800" spc="114" b="1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333333"/>
                </a:solidFill>
                <a:latin typeface="Trebuchet MS"/>
                <a:cs typeface="Trebuchet MS"/>
              </a:rPr>
              <a:t>không</a:t>
            </a:r>
            <a:r>
              <a:rPr dirty="0" sz="1800" spc="-30" b="1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333333"/>
                </a:solidFill>
                <a:latin typeface="Trebuchet MS"/>
                <a:cs typeface="Trebuchet MS"/>
              </a:rPr>
              <a:t>cách</a:t>
            </a:r>
            <a:r>
              <a:rPr dirty="0" sz="1800" spc="-5" b="1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333333"/>
                </a:solidFill>
                <a:latin typeface="Trebuchet MS"/>
                <a:cs typeface="Trebuchet MS"/>
              </a:rPr>
              <a:t>quá </a:t>
            </a:r>
            <a:r>
              <a:rPr dirty="0" sz="1800" spc="-530" b="1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333333"/>
                </a:solidFill>
                <a:latin typeface="Trebuchet MS"/>
                <a:cs typeface="Trebuchet MS"/>
              </a:rPr>
              <a:t>xa</a:t>
            </a:r>
            <a:r>
              <a:rPr dirty="0" sz="1800" spc="-10" b="1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333333"/>
                </a:solidFill>
                <a:latin typeface="Trebuchet MS"/>
                <a:cs typeface="Trebuchet MS"/>
              </a:rPr>
              <a:t>các y</a:t>
            </a:r>
            <a:r>
              <a:rPr dirty="0" sz="1800" b="1">
                <a:solidFill>
                  <a:srgbClr val="333333"/>
                </a:solidFill>
                <a:latin typeface="Calibri"/>
                <a:cs typeface="Calibri"/>
              </a:rPr>
              <a:t>ế</a:t>
            </a:r>
            <a:r>
              <a:rPr dirty="0" sz="1800" b="1">
                <a:solidFill>
                  <a:srgbClr val="333333"/>
                </a:solidFill>
                <a:latin typeface="Trebuchet MS"/>
                <a:cs typeface="Trebuchet MS"/>
              </a:rPr>
              <a:t>u</a:t>
            </a:r>
            <a:r>
              <a:rPr dirty="0" sz="1800" spc="-10" b="1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333333"/>
                </a:solidFill>
                <a:latin typeface="Trebuchet MS"/>
                <a:cs typeface="Trebuchet MS"/>
              </a:rPr>
              <a:t>t</a:t>
            </a:r>
            <a:r>
              <a:rPr dirty="0" sz="1800" spc="-5" b="1">
                <a:solidFill>
                  <a:srgbClr val="333333"/>
                </a:solidFill>
                <a:latin typeface="Calibri"/>
                <a:cs typeface="Calibri"/>
              </a:rPr>
              <a:t>ố</a:t>
            </a:r>
            <a:r>
              <a:rPr dirty="0" sz="1800" spc="120" b="1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333333"/>
                </a:solidFill>
                <a:latin typeface="Trebuchet MS"/>
                <a:cs typeface="Trebuchet MS"/>
              </a:rPr>
              <a:t>khác.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6193" y="6063792"/>
            <a:ext cx="1944370" cy="3092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850" spc="5" b="1">
                <a:solidFill>
                  <a:srgbClr val="C00000"/>
                </a:solidFill>
                <a:latin typeface="Trebuchet MS"/>
                <a:cs typeface="Trebuchet MS"/>
              </a:rPr>
              <a:t>THEO</a:t>
            </a:r>
            <a:r>
              <a:rPr dirty="0" sz="1850" spc="-30" b="1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dirty="0" sz="1850" b="1">
                <a:solidFill>
                  <a:srgbClr val="C00000"/>
                </a:solidFill>
                <a:latin typeface="Trebuchet MS"/>
                <a:cs typeface="Trebuchet MS"/>
              </a:rPr>
              <a:t>VNEXPRESS</a:t>
            </a:r>
            <a:endParaRPr sz="18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3" name="object 3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81811" y="324358"/>
            <a:ext cx="342836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HÀNH</a:t>
            </a:r>
            <a:r>
              <a:rPr dirty="0" sz="2800" spc="-2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VI</a:t>
            </a:r>
            <a:r>
              <a:rPr dirty="0" sz="2800" spc="-25">
                <a:solidFill>
                  <a:srgbClr val="0F46BB"/>
                </a:solidFill>
                <a:latin typeface="Trebuchet MS"/>
                <a:cs typeface="Trebuchet MS"/>
              </a:rPr>
              <a:t> NG</a:t>
            </a:r>
            <a:r>
              <a:rPr dirty="0" sz="2800" spc="-25">
                <a:solidFill>
                  <a:srgbClr val="0F46BB"/>
                </a:solidFill>
                <a:latin typeface="Calibri"/>
                <a:cs typeface="Calibri"/>
              </a:rPr>
              <a:t>ƯỜ</a:t>
            </a:r>
            <a:r>
              <a:rPr dirty="0" sz="2800" spc="-25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MUA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365630" y="1546733"/>
            <a:ext cx="1703705" cy="1703705"/>
            <a:chOff x="1365630" y="1546733"/>
            <a:chExt cx="1703705" cy="1703705"/>
          </a:xfrm>
        </p:grpSpPr>
        <p:sp>
          <p:nvSpPr>
            <p:cNvPr id="7" name="object 7"/>
            <p:cNvSpPr/>
            <p:nvPr/>
          </p:nvSpPr>
          <p:spPr>
            <a:xfrm>
              <a:off x="1365630" y="1546733"/>
              <a:ext cx="1703705" cy="1703705"/>
            </a:xfrm>
            <a:custGeom>
              <a:avLst/>
              <a:gdLst/>
              <a:ahLst/>
              <a:cxnLst/>
              <a:rect l="l" t="t" r="r" b="b"/>
              <a:pathLst>
                <a:path w="1703705" h="1703705">
                  <a:moveTo>
                    <a:pt x="851662" y="0"/>
                  </a:moveTo>
                  <a:lnTo>
                    <a:pt x="851662" y="340613"/>
                  </a:lnTo>
                  <a:lnTo>
                    <a:pt x="900390" y="342940"/>
                  </a:lnTo>
                  <a:lnTo>
                    <a:pt x="948238" y="349822"/>
                  </a:lnTo>
                  <a:lnTo>
                    <a:pt x="994923" y="361112"/>
                  </a:lnTo>
                  <a:lnTo>
                    <a:pt x="1040158" y="376665"/>
                  </a:lnTo>
                  <a:lnTo>
                    <a:pt x="1083659" y="396335"/>
                  </a:lnTo>
                  <a:lnTo>
                    <a:pt x="1125140" y="419974"/>
                  </a:lnTo>
                  <a:lnTo>
                    <a:pt x="1164317" y="447438"/>
                  </a:lnTo>
                  <a:lnTo>
                    <a:pt x="1200905" y="478578"/>
                  </a:lnTo>
                  <a:lnTo>
                    <a:pt x="1234619" y="513250"/>
                  </a:lnTo>
                  <a:lnTo>
                    <a:pt x="1265174" y="551306"/>
                  </a:lnTo>
                  <a:lnTo>
                    <a:pt x="1292203" y="592500"/>
                  </a:lnTo>
                  <a:lnTo>
                    <a:pt x="1314785" y="635287"/>
                  </a:lnTo>
                  <a:lnTo>
                    <a:pt x="1332966" y="679370"/>
                  </a:lnTo>
                  <a:lnTo>
                    <a:pt x="1346795" y="724449"/>
                  </a:lnTo>
                  <a:lnTo>
                    <a:pt x="1356317" y="770226"/>
                  </a:lnTo>
                  <a:lnTo>
                    <a:pt x="1361581" y="816402"/>
                  </a:lnTo>
                  <a:lnTo>
                    <a:pt x="1362634" y="862677"/>
                  </a:lnTo>
                  <a:lnTo>
                    <a:pt x="1359524" y="908754"/>
                  </a:lnTo>
                  <a:lnTo>
                    <a:pt x="1352299" y="954332"/>
                  </a:lnTo>
                  <a:lnTo>
                    <a:pt x="1341004" y="999114"/>
                  </a:lnTo>
                  <a:lnTo>
                    <a:pt x="1325689" y="1042801"/>
                  </a:lnTo>
                  <a:lnTo>
                    <a:pt x="1306401" y="1085092"/>
                  </a:lnTo>
                  <a:lnTo>
                    <a:pt x="1283186" y="1125691"/>
                  </a:lnTo>
                  <a:lnTo>
                    <a:pt x="1256093" y="1164297"/>
                  </a:lnTo>
                  <a:lnTo>
                    <a:pt x="1225169" y="1200612"/>
                  </a:lnTo>
                  <a:lnTo>
                    <a:pt x="1190461" y="1234337"/>
                  </a:lnTo>
                  <a:lnTo>
                    <a:pt x="1152017" y="1265174"/>
                  </a:lnTo>
                  <a:lnTo>
                    <a:pt x="1110823" y="1292203"/>
                  </a:lnTo>
                  <a:lnTo>
                    <a:pt x="1068036" y="1314785"/>
                  </a:lnTo>
                  <a:lnTo>
                    <a:pt x="1023954" y="1332966"/>
                  </a:lnTo>
                  <a:lnTo>
                    <a:pt x="978876" y="1346795"/>
                  </a:lnTo>
                  <a:lnTo>
                    <a:pt x="933100" y="1356317"/>
                  </a:lnTo>
                  <a:lnTo>
                    <a:pt x="886927" y="1361581"/>
                  </a:lnTo>
                  <a:lnTo>
                    <a:pt x="840655" y="1362634"/>
                  </a:lnTo>
                  <a:lnTo>
                    <a:pt x="794583" y="1359524"/>
                  </a:lnTo>
                  <a:lnTo>
                    <a:pt x="749010" y="1352299"/>
                  </a:lnTo>
                  <a:lnTo>
                    <a:pt x="704235" y="1341004"/>
                  </a:lnTo>
                  <a:lnTo>
                    <a:pt x="660557" y="1325689"/>
                  </a:lnTo>
                  <a:lnTo>
                    <a:pt x="618275" y="1306401"/>
                  </a:lnTo>
                  <a:lnTo>
                    <a:pt x="577689" y="1283186"/>
                  </a:lnTo>
                  <a:lnTo>
                    <a:pt x="539097" y="1256093"/>
                  </a:lnTo>
                  <a:lnTo>
                    <a:pt x="502798" y="1225168"/>
                  </a:lnTo>
                  <a:lnTo>
                    <a:pt x="469092" y="1190461"/>
                  </a:lnTo>
                  <a:lnTo>
                    <a:pt x="438276" y="1152016"/>
                  </a:lnTo>
                  <a:lnTo>
                    <a:pt x="411245" y="1110843"/>
                  </a:lnTo>
                  <a:lnTo>
                    <a:pt x="388660" y="1068071"/>
                  </a:lnTo>
                  <a:lnTo>
                    <a:pt x="370473" y="1024000"/>
                  </a:lnTo>
                  <a:lnTo>
                    <a:pt x="356638" y="978928"/>
                  </a:lnTo>
                  <a:lnTo>
                    <a:pt x="347107" y="933156"/>
                  </a:lnTo>
                  <a:lnTo>
                    <a:pt x="341833" y="886983"/>
                  </a:lnTo>
                  <a:lnTo>
                    <a:pt x="340769" y="840709"/>
                  </a:lnTo>
                  <a:lnTo>
                    <a:pt x="343868" y="794633"/>
                  </a:lnTo>
                  <a:lnTo>
                    <a:pt x="351082" y="749054"/>
                  </a:lnTo>
                  <a:lnTo>
                    <a:pt x="362366" y="704273"/>
                  </a:lnTo>
                  <a:lnTo>
                    <a:pt x="377670" y="660588"/>
                  </a:lnTo>
                  <a:lnTo>
                    <a:pt x="396949" y="618299"/>
                  </a:lnTo>
                  <a:lnTo>
                    <a:pt x="420155" y="577705"/>
                  </a:lnTo>
                  <a:lnTo>
                    <a:pt x="447241" y="539107"/>
                  </a:lnTo>
                  <a:lnTo>
                    <a:pt x="478159" y="502803"/>
                  </a:lnTo>
                  <a:lnTo>
                    <a:pt x="512864" y="469093"/>
                  </a:lnTo>
                  <a:lnTo>
                    <a:pt x="551307" y="438276"/>
                  </a:lnTo>
                  <a:lnTo>
                    <a:pt x="351027" y="162687"/>
                  </a:lnTo>
                  <a:lnTo>
                    <a:pt x="310753" y="193842"/>
                  </a:lnTo>
                  <a:lnTo>
                    <a:pt x="272645" y="227129"/>
                  </a:lnTo>
                  <a:lnTo>
                    <a:pt x="236763" y="262429"/>
                  </a:lnTo>
                  <a:lnTo>
                    <a:pt x="203168" y="299628"/>
                  </a:lnTo>
                  <a:lnTo>
                    <a:pt x="171918" y="338608"/>
                  </a:lnTo>
                  <a:lnTo>
                    <a:pt x="143073" y="379254"/>
                  </a:lnTo>
                  <a:lnTo>
                    <a:pt x="116693" y="421448"/>
                  </a:lnTo>
                  <a:lnTo>
                    <a:pt x="92837" y="465074"/>
                  </a:lnTo>
                  <a:lnTo>
                    <a:pt x="71564" y="510015"/>
                  </a:lnTo>
                  <a:lnTo>
                    <a:pt x="52935" y="556156"/>
                  </a:lnTo>
                  <a:lnTo>
                    <a:pt x="37008" y="603379"/>
                  </a:lnTo>
                  <a:lnTo>
                    <a:pt x="23844" y="651569"/>
                  </a:lnTo>
                  <a:lnTo>
                    <a:pt x="13501" y="700609"/>
                  </a:lnTo>
                  <a:lnTo>
                    <a:pt x="6040" y="750381"/>
                  </a:lnTo>
                  <a:lnTo>
                    <a:pt x="1520" y="800771"/>
                  </a:lnTo>
                  <a:lnTo>
                    <a:pt x="0" y="851662"/>
                  </a:lnTo>
                  <a:lnTo>
                    <a:pt x="1348" y="899995"/>
                  </a:lnTo>
                  <a:lnTo>
                    <a:pt x="5344" y="947621"/>
                  </a:lnTo>
                  <a:lnTo>
                    <a:pt x="11916" y="994468"/>
                  </a:lnTo>
                  <a:lnTo>
                    <a:pt x="20993" y="1040465"/>
                  </a:lnTo>
                  <a:lnTo>
                    <a:pt x="32502" y="1085538"/>
                  </a:lnTo>
                  <a:lnTo>
                    <a:pt x="46373" y="1129617"/>
                  </a:lnTo>
                  <a:lnTo>
                    <a:pt x="62532" y="1172629"/>
                  </a:lnTo>
                  <a:lnTo>
                    <a:pt x="80908" y="1214502"/>
                  </a:lnTo>
                  <a:lnTo>
                    <a:pt x="101429" y="1255165"/>
                  </a:lnTo>
                  <a:lnTo>
                    <a:pt x="124023" y="1294546"/>
                  </a:lnTo>
                  <a:lnTo>
                    <a:pt x="148619" y="1332572"/>
                  </a:lnTo>
                  <a:lnTo>
                    <a:pt x="175144" y="1369172"/>
                  </a:lnTo>
                  <a:lnTo>
                    <a:pt x="203527" y="1404273"/>
                  </a:lnTo>
                  <a:lnTo>
                    <a:pt x="233696" y="1437805"/>
                  </a:lnTo>
                  <a:lnTo>
                    <a:pt x="265579" y="1469694"/>
                  </a:lnTo>
                  <a:lnTo>
                    <a:pt x="299104" y="1499869"/>
                  </a:lnTo>
                  <a:lnTo>
                    <a:pt x="334199" y="1528259"/>
                  </a:lnTo>
                  <a:lnTo>
                    <a:pt x="370792" y="1554790"/>
                  </a:lnTo>
                  <a:lnTo>
                    <a:pt x="408812" y="1579392"/>
                  </a:lnTo>
                  <a:lnTo>
                    <a:pt x="448187" y="1601992"/>
                  </a:lnTo>
                  <a:lnTo>
                    <a:pt x="488844" y="1622519"/>
                  </a:lnTo>
                  <a:lnTo>
                    <a:pt x="530713" y="1640900"/>
                  </a:lnTo>
                  <a:lnTo>
                    <a:pt x="573720" y="1657063"/>
                  </a:lnTo>
                  <a:lnTo>
                    <a:pt x="617795" y="1670938"/>
                  </a:lnTo>
                  <a:lnTo>
                    <a:pt x="662865" y="1682450"/>
                  </a:lnTo>
                  <a:lnTo>
                    <a:pt x="708858" y="1691530"/>
                  </a:lnTo>
                  <a:lnTo>
                    <a:pt x="755704" y="1698105"/>
                  </a:lnTo>
                  <a:lnTo>
                    <a:pt x="803329" y="1702102"/>
                  </a:lnTo>
                  <a:lnTo>
                    <a:pt x="851662" y="1703451"/>
                  </a:lnTo>
                  <a:lnTo>
                    <a:pt x="899995" y="1702102"/>
                  </a:lnTo>
                  <a:lnTo>
                    <a:pt x="947621" y="1698105"/>
                  </a:lnTo>
                  <a:lnTo>
                    <a:pt x="994468" y="1691530"/>
                  </a:lnTo>
                  <a:lnTo>
                    <a:pt x="1040465" y="1682450"/>
                  </a:lnTo>
                  <a:lnTo>
                    <a:pt x="1085538" y="1670938"/>
                  </a:lnTo>
                  <a:lnTo>
                    <a:pt x="1129617" y="1657063"/>
                  </a:lnTo>
                  <a:lnTo>
                    <a:pt x="1172629" y="1640900"/>
                  </a:lnTo>
                  <a:lnTo>
                    <a:pt x="1214502" y="1622519"/>
                  </a:lnTo>
                  <a:lnTo>
                    <a:pt x="1255165" y="1601992"/>
                  </a:lnTo>
                  <a:lnTo>
                    <a:pt x="1294546" y="1579392"/>
                  </a:lnTo>
                  <a:lnTo>
                    <a:pt x="1332572" y="1554790"/>
                  </a:lnTo>
                  <a:lnTo>
                    <a:pt x="1369172" y="1528259"/>
                  </a:lnTo>
                  <a:lnTo>
                    <a:pt x="1404273" y="1499869"/>
                  </a:lnTo>
                  <a:lnTo>
                    <a:pt x="1437805" y="1469694"/>
                  </a:lnTo>
                  <a:lnTo>
                    <a:pt x="1469694" y="1437805"/>
                  </a:lnTo>
                  <a:lnTo>
                    <a:pt x="1499869" y="1404273"/>
                  </a:lnTo>
                  <a:lnTo>
                    <a:pt x="1528259" y="1369172"/>
                  </a:lnTo>
                  <a:lnTo>
                    <a:pt x="1554790" y="1332572"/>
                  </a:lnTo>
                  <a:lnTo>
                    <a:pt x="1579392" y="1294546"/>
                  </a:lnTo>
                  <a:lnTo>
                    <a:pt x="1601992" y="1255165"/>
                  </a:lnTo>
                  <a:lnTo>
                    <a:pt x="1622519" y="1214502"/>
                  </a:lnTo>
                  <a:lnTo>
                    <a:pt x="1640900" y="1172629"/>
                  </a:lnTo>
                  <a:lnTo>
                    <a:pt x="1657063" y="1129617"/>
                  </a:lnTo>
                  <a:lnTo>
                    <a:pt x="1670938" y="1085538"/>
                  </a:lnTo>
                  <a:lnTo>
                    <a:pt x="1682450" y="1040465"/>
                  </a:lnTo>
                  <a:lnTo>
                    <a:pt x="1691530" y="994468"/>
                  </a:lnTo>
                  <a:lnTo>
                    <a:pt x="1698105" y="947621"/>
                  </a:lnTo>
                  <a:lnTo>
                    <a:pt x="1702102" y="899995"/>
                  </a:lnTo>
                  <a:lnTo>
                    <a:pt x="1703451" y="851662"/>
                  </a:lnTo>
                  <a:lnTo>
                    <a:pt x="1702102" y="803329"/>
                  </a:lnTo>
                  <a:lnTo>
                    <a:pt x="1698105" y="755704"/>
                  </a:lnTo>
                  <a:lnTo>
                    <a:pt x="1691530" y="708858"/>
                  </a:lnTo>
                  <a:lnTo>
                    <a:pt x="1682450" y="662865"/>
                  </a:lnTo>
                  <a:lnTo>
                    <a:pt x="1670938" y="617795"/>
                  </a:lnTo>
                  <a:lnTo>
                    <a:pt x="1657063" y="573720"/>
                  </a:lnTo>
                  <a:lnTo>
                    <a:pt x="1640900" y="530713"/>
                  </a:lnTo>
                  <a:lnTo>
                    <a:pt x="1622519" y="488844"/>
                  </a:lnTo>
                  <a:lnTo>
                    <a:pt x="1601992" y="448187"/>
                  </a:lnTo>
                  <a:lnTo>
                    <a:pt x="1579392" y="408812"/>
                  </a:lnTo>
                  <a:lnTo>
                    <a:pt x="1554790" y="370792"/>
                  </a:lnTo>
                  <a:lnTo>
                    <a:pt x="1528259" y="334199"/>
                  </a:lnTo>
                  <a:lnTo>
                    <a:pt x="1499869" y="299104"/>
                  </a:lnTo>
                  <a:lnTo>
                    <a:pt x="1469694" y="265579"/>
                  </a:lnTo>
                  <a:lnTo>
                    <a:pt x="1437805" y="233696"/>
                  </a:lnTo>
                  <a:lnTo>
                    <a:pt x="1404273" y="203527"/>
                  </a:lnTo>
                  <a:lnTo>
                    <a:pt x="1369172" y="175144"/>
                  </a:lnTo>
                  <a:lnTo>
                    <a:pt x="1332572" y="148619"/>
                  </a:lnTo>
                  <a:lnTo>
                    <a:pt x="1294546" y="124023"/>
                  </a:lnTo>
                  <a:lnTo>
                    <a:pt x="1255165" y="101429"/>
                  </a:lnTo>
                  <a:lnTo>
                    <a:pt x="1214502" y="80908"/>
                  </a:lnTo>
                  <a:lnTo>
                    <a:pt x="1172629" y="62532"/>
                  </a:lnTo>
                  <a:lnTo>
                    <a:pt x="1129617" y="46373"/>
                  </a:lnTo>
                  <a:lnTo>
                    <a:pt x="1085538" y="32502"/>
                  </a:lnTo>
                  <a:lnTo>
                    <a:pt x="1040465" y="20993"/>
                  </a:lnTo>
                  <a:lnTo>
                    <a:pt x="994468" y="11916"/>
                  </a:lnTo>
                  <a:lnTo>
                    <a:pt x="947621" y="5344"/>
                  </a:lnTo>
                  <a:lnTo>
                    <a:pt x="899995" y="1348"/>
                  </a:lnTo>
                  <a:lnTo>
                    <a:pt x="851662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716658" y="1546733"/>
              <a:ext cx="501015" cy="438784"/>
            </a:xfrm>
            <a:custGeom>
              <a:avLst/>
              <a:gdLst/>
              <a:ahLst/>
              <a:cxnLst/>
              <a:rect l="l" t="t" r="r" b="b"/>
              <a:pathLst>
                <a:path w="501014" h="438785">
                  <a:moveTo>
                    <a:pt x="500634" y="0"/>
                  </a:moveTo>
                  <a:lnTo>
                    <a:pt x="451721" y="1404"/>
                  </a:lnTo>
                  <a:lnTo>
                    <a:pt x="403148" y="5594"/>
                  </a:lnTo>
                  <a:lnTo>
                    <a:pt x="355029" y="12533"/>
                  </a:lnTo>
                  <a:lnTo>
                    <a:pt x="307476" y="22185"/>
                  </a:lnTo>
                  <a:lnTo>
                    <a:pt x="260603" y="34514"/>
                  </a:lnTo>
                  <a:lnTo>
                    <a:pt x="214525" y="49484"/>
                  </a:lnTo>
                  <a:lnTo>
                    <a:pt x="169352" y="67059"/>
                  </a:lnTo>
                  <a:lnTo>
                    <a:pt x="125201" y="87203"/>
                  </a:lnTo>
                  <a:lnTo>
                    <a:pt x="82182" y="109879"/>
                  </a:lnTo>
                  <a:lnTo>
                    <a:pt x="40411" y="135053"/>
                  </a:lnTo>
                  <a:lnTo>
                    <a:pt x="0" y="162687"/>
                  </a:lnTo>
                  <a:lnTo>
                    <a:pt x="200279" y="438276"/>
                  </a:lnTo>
                  <a:lnTo>
                    <a:pt x="245369" y="409038"/>
                  </a:lnTo>
                  <a:lnTo>
                    <a:pt x="292993" y="384791"/>
                  </a:lnTo>
                  <a:lnTo>
                    <a:pt x="342741" y="365680"/>
                  </a:lnTo>
                  <a:lnTo>
                    <a:pt x="394203" y="351851"/>
                  </a:lnTo>
                  <a:lnTo>
                    <a:pt x="446970" y="343447"/>
                  </a:lnTo>
                  <a:lnTo>
                    <a:pt x="500634" y="340613"/>
                  </a:lnTo>
                  <a:lnTo>
                    <a:pt x="500634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3776471" y="2226564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776471" y="2487167"/>
            <a:ext cx="83820" cy="82550"/>
          </a:xfrm>
          <a:custGeom>
            <a:avLst/>
            <a:gdLst/>
            <a:ahLst/>
            <a:cxnLst/>
            <a:rect l="l" t="t" r="r" b="b"/>
            <a:pathLst>
              <a:path w="83820" h="82550">
                <a:moveTo>
                  <a:pt x="83820" y="0"/>
                </a:moveTo>
                <a:lnTo>
                  <a:pt x="0" y="0"/>
                </a:lnTo>
                <a:lnTo>
                  <a:pt x="0" y="82296"/>
                </a:lnTo>
                <a:lnTo>
                  <a:pt x="83820" y="82296"/>
                </a:lnTo>
                <a:lnTo>
                  <a:pt x="8382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28472" y="903732"/>
            <a:ext cx="3507104" cy="2627630"/>
          </a:xfrm>
          <a:prstGeom prst="rect">
            <a:avLst/>
          </a:prstGeom>
          <a:ln w="9144">
            <a:solidFill>
              <a:srgbClr val="4471C4"/>
            </a:solidFill>
          </a:ln>
        </p:spPr>
        <p:txBody>
          <a:bodyPr wrap="square" lIns="0" tIns="85090" rIns="0" bIns="0" rtlCol="0" vert="horz">
            <a:spAutoFit/>
          </a:bodyPr>
          <a:lstStyle/>
          <a:p>
            <a:pPr marL="774065">
              <a:lnSpc>
                <a:spcPct val="100000"/>
              </a:lnSpc>
              <a:spcBef>
                <a:spcPts val="670"/>
              </a:spcBef>
            </a:pPr>
            <a:r>
              <a:rPr dirty="0" sz="1600" spc="-10" b="1">
                <a:solidFill>
                  <a:srgbClr val="0F46BB"/>
                </a:solidFill>
                <a:latin typeface="Trebuchet MS"/>
                <a:cs typeface="Trebuchet MS"/>
              </a:rPr>
              <a:t>NHU </a:t>
            </a:r>
            <a:r>
              <a:rPr dirty="0" sz="1600" spc="-5" b="1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1600" spc="-5" b="1">
                <a:solidFill>
                  <a:srgbClr val="0F46BB"/>
                </a:solidFill>
                <a:latin typeface="Calibri"/>
                <a:cs typeface="Calibri"/>
              </a:rPr>
              <a:t>Ầ</a:t>
            </a:r>
            <a:r>
              <a:rPr dirty="0" sz="1600" spc="-5" b="1">
                <a:solidFill>
                  <a:srgbClr val="0F46BB"/>
                </a:solidFill>
                <a:latin typeface="Trebuchet MS"/>
                <a:cs typeface="Trebuchet MS"/>
              </a:rPr>
              <a:t>U</a:t>
            </a:r>
            <a:r>
              <a:rPr dirty="0" sz="1600" spc="-10" b="1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1600" spc="-5" b="1">
                <a:solidFill>
                  <a:srgbClr val="0F46BB"/>
                </a:solidFill>
                <a:latin typeface="Trebuchet MS"/>
                <a:cs typeface="Trebuchet MS"/>
              </a:rPr>
              <a:t>S</a:t>
            </a:r>
            <a:r>
              <a:rPr dirty="0" sz="1600" spc="-5" b="1">
                <a:solidFill>
                  <a:srgbClr val="0F46BB"/>
                </a:solidFill>
                <a:latin typeface="Calibri"/>
                <a:cs typeface="Calibri"/>
              </a:rPr>
              <a:t>Ở</a:t>
            </a:r>
            <a:r>
              <a:rPr dirty="0" sz="1600" spc="105" b="1">
                <a:solidFill>
                  <a:srgbClr val="0F46BB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0F46BB"/>
                </a:solidFill>
                <a:latin typeface="Trebuchet MS"/>
                <a:cs typeface="Trebuchet MS"/>
              </a:rPr>
              <a:t>H</a:t>
            </a:r>
            <a:r>
              <a:rPr dirty="0" sz="1600" spc="-5" b="1">
                <a:solidFill>
                  <a:srgbClr val="0F46BB"/>
                </a:solidFill>
                <a:latin typeface="Calibri"/>
                <a:cs typeface="Calibri"/>
              </a:rPr>
              <a:t>Ữ</a:t>
            </a:r>
            <a:r>
              <a:rPr dirty="0" sz="1600" spc="-5" b="1">
                <a:solidFill>
                  <a:srgbClr val="0F46BB"/>
                </a:solidFill>
                <a:latin typeface="Trebuchet MS"/>
                <a:cs typeface="Trebuchet MS"/>
              </a:rPr>
              <a:t>U XE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900">
              <a:latin typeface="Trebuchet MS"/>
              <a:cs typeface="Trebuchet MS"/>
            </a:endParaRPr>
          </a:p>
          <a:p>
            <a:pPr marL="1160780">
              <a:lnSpc>
                <a:spcPct val="100000"/>
              </a:lnSpc>
              <a:spcBef>
                <a:spcPts val="1175"/>
              </a:spcBef>
            </a:pP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10%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Calibri"/>
              <a:cs typeface="Calibri"/>
            </a:endParaRPr>
          </a:p>
          <a:p>
            <a:pPr marL="3169285">
              <a:lnSpc>
                <a:spcPct val="100000"/>
              </a:lnSpc>
            </a:pP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Yes</a:t>
            </a:r>
            <a:endParaRPr sz="1200">
              <a:latin typeface="Calibri"/>
              <a:cs typeface="Calibri"/>
            </a:endParaRPr>
          </a:p>
          <a:p>
            <a:pPr marL="3169285">
              <a:lnSpc>
                <a:spcPct val="100000"/>
              </a:lnSpc>
              <a:spcBef>
                <a:spcPts val="610"/>
              </a:spcBef>
            </a:pP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No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Calibri"/>
              <a:cs typeface="Calibri"/>
            </a:endParaRPr>
          </a:p>
          <a:p>
            <a:pPr algn="ctr" marR="100965">
              <a:lnSpc>
                <a:spcPct val="100000"/>
              </a:lnSpc>
              <a:spcBef>
                <a:spcPts val="5"/>
              </a:spcBef>
            </a:pP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90%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7575" y="6411264"/>
            <a:ext cx="2795905" cy="34988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Ngu</a:t>
            </a:r>
            <a:r>
              <a:rPr dirty="0" sz="1050" spc="-5">
                <a:solidFill>
                  <a:srgbClr val="585858"/>
                </a:solidFill>
                <a:latin typeface="Calibri"/>
                <a:cs typeface="Calibri"/>
              </a:rPr>
              <a:t>ồ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n: Q&amp;Me 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– Motorbike 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frustration and care </a:t>
            </a:r>
            <a:r>
              <a:rPr dirty="0" sz="1050" spc="-30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ownership</a:t>
            </a:r>
            <a:r>
              <a:rPr dirty="0" sz="1050" spc="-1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intention</a:t>
            </a:r>
            <a:r>
              <a:rPr dirty="0" sz="1050" spc="-3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report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83564" y="4040123"/>
            <a:ext cx="2679700" cy="2228215"/>
          </a:xfrm>
          <a:custGeom>
            <a:avLst/>
            <a:gdLst/>
            <a:ahLst/>
            <a:cxnLst/>
            <a:rect l="l" t="t" r="r" b="b"/>
            <a:pathLst>
              <a:path w="2679700" h="2228215">
                <a:moveTo>
                  <a:pt x="2423160" y="514350"/>
                </a:moveTo>
                <a:lnTo>
                  <a:pt x="2420848" y="464820"/>
                </a:lnTo>
                <a:lnTo>
                  <a:pt x="2414054" y="416610"/>
                </a:lnTo>
                <a:lnTo>
                  <a:pt x="2403005" y="369951"/>
                </a:lnTo>
                <a:lnTo>
                  <a:pt x="2387904" y="325056"/>
                </a:lnTo>
                <a:lnTo>
                  <a:pt x="2368956" y="282143"/>
                </a:lnTo>
                <a:lnTo>
                  <a:pt x="2346375" y="241427"/>
                </a:lnTo>
                <a:lnTo>
                  <a:pt x="2320379" y="203111"/>
                </a:lnTo>
                <a:lnTo>
                  <a:pt x="2291169" y="167436"/>
                </a:lnTo>
                <a:lnTo>
                  <a:pt x="2258949" y="134594"/>
                </a:lnTo>
                <a:lnTo>
                  <a:pt x="2223960" y="104813"/>
                </a:lnTo>
                <a:lnTo>
                  <a:pt x="2186394" y="78295"/>
                </a:lnTo>
                <a:lnTo>
                  <a:pt x="2146452" y="55270"/>
                </a:lnTo>
                <a:lnTo>
                  <a:pt x="2104364" y="35953"/>
                </a:lnTo>
                <a:lnTo>
                  <a:pt x="2060333" y="20548"/>
                </a:lnTo>
                <a:lnTo>
                  <a:pt x="2014575" y="9283"/>
                </a:lnTo>
                <a:lnTo>
                  <a:pt x="1967293" y="2362"/>
                </a:lnTo>
                <a:lnTo>
                  <a:pt x="1918716" y="0"/>
                </a:lnTo>
                <a:lnTo>
                  <a:pt x="1870125" y="2362"/>
                </a:lnTo>
                <a:lnTo>
                  <a:pt x="1822843" y="9283"/>
                </a:lnTo>
                <a:lnTo>
                  <a:pt x="1777085" y="20548"/>
                </a:lnTo>
                <a:lnTo>
                  <a:pt x="1733054" y="35953"/>
                </a:lnTo>
                <a:lnTo>
                  <a:pt x="1690966" y="55270"/>
                </a:lnTo>
                <a:lnTo>
                  <a:pt x="1651025" y="78295"/>
                </a:lnTo>
                <a:lnTo>
                  <a:pt x="1613458" y="104813"/>
                </a:lnTo>
                <a:lnTo>
                  <a:pt x="1578470" y="134594"/>
                </a:lnTo>
                <a:lnTo>
                  <a:pt x="1546250" y="167436"/>
                </a:lnTo>
                <a:lnTo>
                  <a:pt x="1517040" y="203111"/>
                </a:lnTo>
                <a:lnTo>
                  <a:pt x="1491043" y="241427"/>
                </a:lnTo>
                <a:lnTo>
                  <a:pt x="1468462" y="282143"/>
                </a:lnTo>
                <a:lnTo>
                  <a:pt x="1449514" y="325056"/>
                </a:lnTo>
                <a:lnTo>
                  <a:pt x="1434414" y="369951"/>
                </a:lnTo>
                <a:lnTo>
                  <a:pt x="1423365" y="416610"/>
                </a:lnTo>
                <a:lnTo>
                  <a:pt x="1416570" y="464820"/>
                </a:lnTo>
                <a:lnTo>
                  <a:pt x="1414272" y="514350"/>
                </a:lnTo>
                <a:lnTo>
                  <a:pt x="1416570" y="563892"/>
                </a:lnTo>
                <a:lnTo>
                  <a:pt x="1417294" y="569036"/>
                </a:lnTo>
                <a:lnTo>
                  <a:pt x="1416456" y="567537"/>
                </a:lnTo>
                <a:lnTo>
                  <a:pt x="1391640" y="528891"/>
                </a:lnTo>
                <a:lnTo>
                  <a:pt x="1364691" y="491896"/>
                </a:lnTo>
                <a:lnTo>
                  <a:pt x="1335697" y="456615"/>
                </a:lnTo>
                <a:lnTo>
                  <a:pt x="1304734" y="423151"/>
                </a:lnTo>
                <a:lnTo>
                  <a:pt x="1271892" y="391604"/>
                </a:lnTo>
                <a:lnTo>
                  <a:pt x="1237272" y="362051"/>
                </a:lnTo>
                <a:lnTo>
                  <a:pt x="1200950" y="334594"/>
                </a:lnTo>
                <a:lnTo>
                  <a:pt x="1163027" y="309321"/>
                </a:lnTo>
                <a:lnTo>
                  <a:pt x="1123594" y="286308"/>
                </a:lnTo>
                <a:lnTo>
                  <a:pt x="1082725" y="265671"/>
                </a:lnTo>
                <a:lnTo>
                  <a:pt x="1040536" y="247497"/>
                </a:lnTo>
                <a:lnTo>
                  <a:pt x="997089" y="231851"/>
                </a:lnTo>
                <a:lnTo>
                  <a:pt x="952487" y="218859"/>
                </a:lnTo>
                <a:lnTo>
                  <a:pt x="906805" y="208597"/>
                </a:lnTo>
                <a:lnTo>
                  <a:pt x="860158" y="201142"/>
                </a:lnTo>
                <a:lnTo>
                  <a:pt x="812622" y="196608"/>
                </a:lnTo>
                <a:lnTo>
                  <a:pt x="764286" y="195072"/>
                </a:lnTo>
                <a:lnTo>
                  <a:pt x="715937" y="196608"/>
                </a:lnTo>
                <a:lnTo>
                  <a:pt x="668401" y="201142"/>
                </a:lnTo>
                <a:lnTo>
                  <a:pt x="621753" y="208597"/>
                </a:lnTo>
                <a:lnTo>
                  <a:pt x="576072" y="218859"/>
                </a:lnTo>
                <a:lnTo>
                  <a:pt x="531469" y="231851"/>
                </a:lnTo>
                <a:lnTo>
                  <a:pt x="488022" y="247497"/>
                </a:lnTo>
                <a:lnTo>
                  <a:pt x="445833" y="265671"/>
                </a:lnTo>
                <a:lnTo>
                  <a:pt x="404964" y="286308"/>
                </a:lnTo>
                <a:lnTo>
                  <a:pt x="365531" y="309321"/>
                </a:lnTo>
                <a:lnTo>
                  <a:pt x="327609" y="334594"/>
                </a:lnTo>
                <a:lnTo>
                  <a:pt x="291287" y="362051"/>
                </a:lnTo>
                <a:lnTo>
                  <a:pt x="256667" y="391604"/>
                </a:lnTo>
                <a:lnTo>
                  <a:pt x="223837" y="423151"/>
                </a:lnTo>
                <a:lnTo>
                  <a:pt x="192862" y="456615"/>
                </a:lnTo>
                <a:lnTo>
                  <a:pt x="163868" y="491896"/>
                </a:lnTo>
                <a:lnTo>
                  <a:pt x="136918" y="528891"/>
                </a:lnTo>
                <a:lnTo>
                  <a:pt x="112102" y="567537"/>
                </a:lnTo>
                <a:lnTo>
                  <a:pt x="89535" y="607720"/>
                </a:lnTo>
                <a:lnTo>
                  <a:pt x="69278" y="649351"/>
                </a:lnTo>
                <a:lnTo>
                  <a:pt x="51435" y="692353"/>
                </a:lnTo>
                <a:lnTo>
                  <a:pt x="36093" y="736625"/>
                </a:lnTo>
                <a:lnTo>
                  <a:pt x="23329" y="782078"/>
                </a:lnTo>
                <a:lnTo>
                  <a:pt x="13258" y="828611"/>
                </a:lnTo>
                <a:lnTo>
                  <a:pt x="5943" y="876147"/>
                </a:lnTo>
                <a:lnTo>
                  <a:pt x="1498" y="924585"/>
                </a:lnTo>
                <a:lnTo>
                  <a:pt x="0" y="973836"/>
                </a:lnTo>
                <a:lnTo>
                  <a:pt x="1498" y="1023099"/>
                </a:lnTo>
                <a:lnTo>
                  <a:pt x="5943" y="1071537"/>
                </a:lnTo>
                <a:lnTo>
                  <a:pt x="13258" y="1119073"/>
                </a:lnTo>
                <a:lnTo>
                  <a:pt x="23329" y="1165606"/>
                </a:lnTo>
                <a:lnTo>
                  <a:pt x="36093" y="1211059"/>
                </a:lnTo>
                <a:lnTo>
                  <a:pt x="51435" y="1255331"/>
                </a:lnTo>
                <a:lnTo>
                  <a:pt x="69278" y="1298333"/>
                </a:lnTo>
                <a:lnTo>
                  <a:pt x="89535" y="1339964"/>
                </a:lnTo>
                <a:lnTo>
                  <a:pt x="112102" y="1380147"/>
                </a:lnTo>
                <a:lnTo>
                  <a:pt x="136918" y="1418793"/>
                </a:lnTo>
                <a:lnTo>
                  <a:pt x="163868" y="1455788"/>
                </a:lnTo>
                <a:lnTo>
                  <a:pt x="192862" y="1491068"/>
                </a:lnTo>
                <a:lnTo>
                  <a:pt x="223837" y="1524533"/>
                </a:lnTo>
                <a:lnTo>
                  <a:pt x="256667" y="1556080"/>
                </a:lnTo>
                <a:lnTo>
                  <a:pt x="291287" y="1585633"/>
                </a:lnTo>
                <a:lnTo>
                  <a:pt x="327609" y="1613090"/>
                </a:lnTo>
                <a:lnTo>
                  <a:pt x="365531" y="1638363"/>
                </a:lnTo>
                <a:lnTo>
                  <a:pt x="404964" y="1661375"/>
                </a:lnTo>
                <a:lnTo>
                  <a:pt x="445833" y="1682013"/>
                </a:lnTo>
                <a:lnTo>
                  <a:pt x="488022" y="1700187"/>
                </a:lnTo>
                <a:lnTo>
                  <a:pt x="531469" y="1715833"/>
                </a:lnTo>
                <a:lnTo>
                  <a:pt x="576072" y="1728825"/>
                </a:lnTo>
                <a:lnTo>
                  <a:pt x="621753" y="1739087"/>
                </a:lnTo>
                <a:lnTo>
                  <a:pt x="668401" y="1746542"/>
                </a:lnTo>
                <a:lnTo>
                  <a:pt x="715937" y="1751076"/>
                </a:lnTo>
                <a:lnTo>
                  <a:pt x="764286" y="1752600"/>
                </a:lnTo>
                <a:lnTo>
                  <a:pt x="812622" y="1751076"/>
                </a:lnTo>
                <a:lnTo>
                  <a:pt x="860158" y="1746542"/>
                </a:lnTo>
                <a:lnTo>
                  <a:pt x="906805" y="1739087"/>
                </a:lnTo>
                <a:lnTo>
                  <a:pt x="952487" y="1728825"/>
                </a:lnTo>
                <a:lnTo>
                  <a:pt x="997089" y="1715833"/>
                </a:lnTo>
                <a:lnTo>
                  <a:pt x="1040536" y="1700187"/>
                </a:lnTo>
                <a:lnTo>
                  <a:pt x="1082725" y="1682013"/>
                </a:lnTo>
                <a:lnTo>
                  <a:pt x="1123594" y="1661375"/>
                </a:lnTo>
                <a:lnTo>
                  <a:pt x="1163027" y="1638363"/>
                </a:lnTo>
                <a:lnTo>
                  <a:pt x="1200950" y="1613090"/>
                </a:lnTo>
                <a:lnTo>
                  <a:pt x="1237272" y="1585633"/>
                </a:lnTo>
                <a:lnTo>
                  <a:pt x="1271892" y="1556080"/>
                </a:lnTo>
                <a:lnTo>
                  <a:pt x="1304721" y="1524533"/>
                </a:lnTo>
                <a:lnTo>
                  <a:pt x="1335697" y="1491068"/>
                </a:lnTo>
                <a:lnTo>
                  <a:pt x="1364691" y="1455788"/>
                </a:lnTo>
                <a:lnTo>
                  <a:pt x="1391640" y="1418793"/>
                </a:lnTo>
                <a:lnTo>
                  <a:pt x="1416456" y="1380147"/>
                </a:lnTo>
                <a:lnTo>
                  <a:pt x="1439024" y="1339964"/>
                </a:lnTo>
                <a:lnTo>
                  <a:pt x="1459280" y="1298333"/>
                </a:lnTo>
                <a:lnTo>
                  <a:pt x="1477124" y="1255331"/>
                </a:lnTo>
                <a:lnTo>
                  <a:pt x="1492465" y="1211059"/>
                </a:lnTo>
                <a:lnTo>
                  <a:pt x="1505229" y="1165606"/>
                </a:lnTo>
                <a:lnTo>
                  <a:pt x="1515300" y="1119073"/>
                </a:lnTo>
                <a:lnTo>
                  <a:pt x="1522615" y="1071537"/>
                </a:lnTo>
                <a:lnTo>
                  <a:pt x="1527060" y="1023099"/>
                </a:lnTo>
                <a:lnTo>
                  <a:pt x="1528572" y="973836"/>
                </a:lnTo>
                <a:lnTo>
                  <a:pt x="1527060" y="924585"/>
                </a:lnTo>
                <a:lnTo>
                  <a:pt x="1522615" y="876147"/>
                </a:lnTo>
                <a:lnTo>
                  <a:pt x="1515300" y="828611"/>
                </a:lnTo>
                <a:lnTo>
                  <a:pt x="1513522" y="820432"/>
                </a:lnTo>
                <a:lnTo>
                  <a:pt x="1517040" y="825601"/>
                </a:lnTo>
                <a:lnTo>
                  <a:pt x="1546250" y="861275"/>
                </a:lnTo>
                <a:lnTo>
                  <a:pt x="1578470" y="894118"/>
                </a:lnTo>
                <a:lnTo>
                  <a:pt x="1613458" y="923899"/>
                </a:lnTo>
                <a:lnTo>
                  <a:pt x="1651025" y="950417"/>
                </a:lnTo>
                <a:lnTo>
                  <a:pt x="1690966" y="973442"/>
                </a:lnTo>
                <a:lnTo>
                  <a:pt x="1733054" y="992759"/>
                </a:lnTo>
                <a:lnTo>
                  <a:pt x="1777085" y="1008164"/>
                </a:lnTo>
                <a:lnTo>
                  <a:pt x="1822843" y="1019429"/>
                </a:lnTo>
                <a:lnTo>
                  <a:pt x="1870125" y="1026350"/>
                </a:lnTo>
                <a:lnTo>
                  <a:pt x="1918716" y="1028700"/>
                </a:lnTo>
                <a:lnTo>
                  <a:pt x="1967293" y="1026350"/>
                </a:lnTo>
                <a:lnTo>
                  <a:pt x="2014575" y="1019429"/>
                </a:lnTo>
                <a:lnTo>
                  <a:pt x="2060333" y="1008164"/>
                </a:lnTo>
                <a:lnTo>
                  <a:pt x="2104364" y="992759"/>
                </a:lnTo>
                <a:lnTo>
                  <a:pt x="2146452" y="973442"/>
                </a:lnTo>
                <a:lnTo>
                  <a:pt x="2186394" y="950417"/>
                </a:lnTo>
                <a:lnTo>
                  <a:pt x="2223960" y="923899"/>
                </a:lnTo>
                <a:lnTo>
                  <a:pt x="2258949" y="894118"/>
                </a:lnTo>
                <a:lnTo>
                  <a:pt x="2291169" y="861275"/>
                </a:lnTo>
                <a:lnTo>
                  <a:pt x="2320379" y="825601"/>
                </a:lnTo>
                <a:lnTo>
                  <a:pt x="2346375" y="787285"/>
                </a:lnTo>
                <a:lnTo>
                  <a:pt x="2368956" y="746569"/>
                </a:lnTo>
                <a:lnTo>
                  <a:pt x="2387904" y="703656"/>
                </a:lnTo>
                <a:lnTo>
                  <a:pt x="2403005" y="658761"/>
                </a:lnTo>
                <a:lnTo>
                  <a:pt x="2414054" y="612101"/>
                </a:lnTo>
                <a:lnTo>
                  <a:pt x="2420848" y="563892"/>
                </a:lnTo>
                <a:lnTo>
                  <a:pt x="2423160" y="514350"/>
                </a:lnTo>
                <a:close/>
              </a:path>
              <a:path w="2679700" h="2228215">
                <a:moveTo>
                  <a:pt x="2679192" y="1404366"/>
                </a:moveTo>
                <a:lnTo>
                  <a:pt x="2676702" y="1357464"/>
                </a:lnTo>
                <a:lnTo>
                  <a:pt x="2669425" y="1312024"/>
                </a:lnTo>
                <a:lnTo>
                  <a:pt x="2657627" y="1268298"/>
                </a:lnTo>
                <a:lnTo>
                  <a:pt x="2641536" y="1226566"/>
                </a:lnTo>
                <a:lnTo>
                  <a:pt x="2621445" y="1187094"/>
                </a:lnTo>
                <a:lnTo>
                  <a:pt x="2597581" y="1150124"/>
                </a:lnTo>
                <a:lnTo>
                  <a:pt x="2570226" y="1115923"/>
                </a:lnTo>
                <a:lnTo>
                  <a:pt x="2539619" y="1084770"/>
                </a:lnTo>
                <a:lnTo>
                  <a:pt x="2506040" y="1056919"/>
                </a:lnTo>
                <a:lnTo>
                  <a:pt x="2469718" y="1032624"/>
                </a:lnTo>
                <a:lnTo>
                  <a:pt x="2430932" y="1012164"/>
                </a:lnTo>
                <a:lnTo>
                  <a:pt x="2389936" y="995794"/>
                </a:lnTo>
                <a:lnTo>
                  <a:pt x="2346998" y="983780"/>
                </a:lnTo>
                <a:lnTo>
                  <a:pt x="2302357" y="976363"/>
                </a:lnTo>
                <a:lnTo>
                  <a:pt x="2256282" y="973836"/>
                </a:lnTo>
                <a:lnTo>
                  <a:pt x="2210193" y="976363"/>
                </a:lnTo>
                <a:lnTo>
                  <a:pt x="2165553" y="983780"/>
                </a:lnTo>
                <a:lnTo>
                  <a:pt x="2122614" y="995794"/>
                </a:lnTo>
                <a:lnTo>
                  <a:pt x="2081618" y="1012164"/>
                </a:lnTo>
                <a:lnTo>
                  <a:pt x="2042833" y="1032624"/>
                </a:lnTo>
                <a:lnTo>
                  <a:pt x="2006511" y="1056919"/>
                </a:lnTo>
                <a:lnTo>
                  <a:pt x="1972932" y="1084770"/>
                </a:lnTo>
                <a:lnTo>
                  <a:pt x="1942325" y="1115923"/>
                </a:lnTo>
                <a:lnTo>
                  <a:pt x="1914969" y="1150124"/>
                </a:lnTo>
                <a:lnTo>
                  <a:pt x="1891106" y="1187094"/>
                </a:lnTo>
                <a:lnTo>
                  <a:pt x="1871014" y="1226566"/>
                </a:lnTo>
                <a:lnTo>
                  <a:pt x="1854923" y="1268298"/>
                </a:lnTo>
                <a:lnTo>
                  <a:pt x="1843125" y="1312024"/>
                </a:lnTo>
                <a:lnTo>
                  <a:pt x="1835848" y="1357464"/>
                </a:lnTo>
                <a:lnTo>
                  <a:pt x="1833372" y="1404366"/>
                </a:lnTo>
                <a:lnTo>
                  <a:pt x="1835848" y="1451279"/>
                </a:lnTo>
                <a:lnTo>
                  <a:pt x="1843125" y="1496733"/>
                </a:lnTo>
                <a:lnTo>
                  <a:pt x="1854923" y="1540446"/>
                </a:lnTo>
                <a:lnTo>
                  <a:pt x="1870532" y="1580946"/>
                </a:lnTo>
                <a:lnTo>
                  <a:pt x="1865972" y="1575028"/>
                </a:lnTo>
                <a:lnTo>
                  <a:pt x="1833918" y="1542275"/>
                </a:lnTo>
                <a:lnTo>
                  <a:pt x="1798269" y="1513547"/>
                </a:lnTo>
                <a:lnTo>
                  <a:pt x="1759394" y="1489214"/>
                </a:lnTo>
                <a:lnTo>
                  <a:pt x="1717662" y="1469644"/>
                </a:lnTo>
                <a:lnTo>
                  <a:pt x="1673415" y="1455216"/>
                </a:lnTo>
                <a:lnTo>
                  <a:pt x="1627035" y="1446288"/>
                </a:lnTo>
                <a:lnTo>
                  <a:pt x="1578864" y="1443228"/>
                </a:lnTo>
                <a:lnTo>
                  <a:pt x="1530680" y="1446288"/>
                </a:lnTo>
                <a:lnTo>
                  <a:pt x="1484299" y="1455216"/>
                </a:lnTo>
                <a:lnTo>
                  <a:pt x="1440053" y="1469644"/>
                </a:lnTo>
                <a:lnTo>
                  <a:pt x="1398320" y="1489214"/>
                </a:lnTo>
                <a:lnTo>
                  <a:pt x="1359446" y="1513547"/>
                </a:lnTo>
                <a:lnTo>
                  <a:pt x="1323797" y="1542275"/>
                </a:lnTo>
                <a:lnTo>
                  <a:pt x="1291742" y="1575028"/>
                </a:lnTo>
                <a:lnTo>
                  <a:pt x="1263624" y="1611452"/>
                </a:lnTo>
                <a:lnTo>
                  <a:pt x="1239812" y="1651177"/>
                </a:lnTo>
                <a:lnTo>
                  <a:pt x="1220660" y="1693824"/>
                </a:lnTo>
                <a:lnTo>
                  <a:pt x="1206538" y="1739036"/>
                </a:lnTo>
                <a:lnTo>
                  <a:pt x="1197800" y="1786432"/>
                </a:lnTo>
                <a:lnTo>
                  <a:pt x="1194816" y="1835658"/>
                </a:lnTo>
                <a:lnTo>
                  <a:pt x="1197800" y="1884895"/>
                </a:lnTo>
                <a:lnTo>
                  <a:pt x="1206538" y="1932292"/>
                </a:lnTo>
                <a:lnTo>
                  <a:pt x="1220660" y="1977504"/>
                </a:lnTo>
                <a:lnTo>
                  <a:pt x="1239812" y="2020150"/>
                </a:lnTo>
                <a:lnTo>
                  <a:pt x="1263624" y="2059876"/>
                </a:lnTo>
                <a:lnTo>
                  <a:pt x="1291742" y="2096300"/>
                </a:lnTo>
                <a:lnTo>
                  <a:pt x="1323797" y="2129053"/>
                </a:lnTo>
                <a:lnTo>
                  <a:pt x="1359446" y="2157780"/>
                </a:lnTo>
                <a:lnTo>
                  <a:pt x="1398320" y="2182114"/>
                </a:lnTo>
                <a:lnTo>
                  <a:pt x="1440053" y="2201684"/>
                </a:lnTo>
                <a:lnTo>
                  <a:pt x="1484299" y="2216112"/>
                </a:lnTo>
                <a:lnTo>
                  <a:pt x="1530680" y="2225040"/>
                </a:lnTo>
                <a:lnTo>
                  <a:pt x="1578864" y="2228088"/>
                </a:lnTo>
                <a:lnTo>
                  <a:pt x="1627035" y="2225040"/>
                </a:lnTo>
                <a:lnTo>
                  <a:pt x="1673415" y="2216112"/>
                </a:lnTo>
                <a:lnTo>
                  <a:pt x="1717662" y="2201684"/>
                </a:lnTo>
                <a:lnTo>
                  <a:pt x="1759394" y="2182114"/>
                </a:lnTo>
                <a:lnTo>
                  <a:pt x="1798269" y="2157780"/>
                </a:lnTo>
                <a:lnTo>
                  <a:pt x="1833918" y="2129053"/>
                </a:lnTo>
                <a:lnTo>
                  <a:pt x="1865972" y="2096300"/>
                </a:lnTo>
                <a:lnTo>
                  <a:pt x="1894090" y="2059876"/>
                </a:lnTo>
                <a:lnTo>
                  <a:pt x="1917903" y="2020150"/>
                </a:lnTo>
                <a:lnTo>
                  <a:pt x="1937054" y="1977504"/>
                </a:lnTo>
                <a:lnTo>
                  <a:pt x="1951177" y="1932292"/>
                </a:lnTo>
                <a:lnTo>
                  <a:pt x="1959914" y="1884895"/>
                </a:lnTo>
                <a:lnTo>
                  <a:pt x="1962912" y="1835658"/>
                </a:lnTo>
                <a:lnTo>
                  <a:pt x="1959914" y="1786432"/>
                </a:lnTo>
                <a:lnTo>
                  <a:pt x="1951177" y="1739036"/>
                </a:lnTo>
                <a:lnTo>
                  <a:pt x="1937054" y="1693824"/>
                </a:lnTo>
                <a:lnTo>
                  <a:pt x="1929282" y="1676552"/>
                </a:lnTo>
                <a:lnTo>
                  <a:pt x="1942325" y="1692833"/>
                </a:lnTo>
                <a:lnTo>
                  <a:pt x="1972932" y="1723986"/>
                </a:lnTo>
                <a:lnTo>
                  <a:pt x="2006511" y="1751838"/>
                </a:lnTo>
                <a:lnTo>
                  <a:pt x="2042833" y="1776120"/>
                </a:lnTo>
                <a:lnTo>
                  <a:pt x="2081618" y="1796580"/>
                </a:lnTo>
                <a:lnTo>
                  <a:pt x="2122614" y="1812950"/>
                </a:lnTo>
                <a:lnTo>
                  <a:pt x="2165553" y="1824977"/>
                </a:lnTo>
                <a:lnTo>
                  <a:pt x="2210193" y="1832381"/>
                </a:lnTo>
                <a:lnTo>
                  <a:pt x="2256282" y="1834896"/>
                </a:lnTo>
                <a:lnTo>
                  <a:pt x="2302357" y="1832381"/>
                </a:lnTo>
                <a:lnTo>
                  <a:pt x="2346998" y="1824977"/>
                </a:lnTo>
                <a:lnTo>
                  <a:pt x="2389936" y="1812950"/>
                </a:lnTo>
                <a:lnTo>
                  <a:pt x="2430932" y="1796580"/>
                </a:lnTo>
                <a:lnTo>
                  <a:pt x="2469718" y="1776120"/>
                </a:lnTo>
                <a:lnTo>
                  <a:pt x="2506040" y="1751838"/>
                </a:lnTo>
                <a:lnTo>
                  <a:pt x="2539619" y="1723986"/>
                </a:lnTo>
                <a:lnTo>
                  <a:pt x="2570226" y="1692833"/>
                </a:lnTo>
                <a:lnTo>
                  <a:pt x="2597581" y="1658632"/>
                </a:lnTo>
                <a:lnTo>
                  <a:pt x="2621445" y="1621663"/>
                </a:lnTo>
                <a:lnTo>
                  <a:pt x="2641536" y="1582178"/>
                </a:lnTo>
                <a:lnTo>
                  <a:pt x="2657627" y="1540446"/>
                </a:lnTo>
                <a:lnTo>
                  <a:pt x="2669425" y="1496733"/>
                </a:lnTo>
                <a:lnTo>
                  <a:pt x="2676702" y="1451279"/>
                </a:lnTo>
                <a:lnTo>
                  <a:pt x="2679192" y="1404366"/>
                </a:lnTo>
                <a:close/>
              </a:path>
            </a:pathLst>
          </a:custGeom>
          <a:solidFill>
            <a:srgbClr val="00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739140" y="3677411"/>
            <a:ext cx="3507104" cy="2627630"/>
          </a:xfrm>
          <a:prstGeom prst="rect">
            <a:avLst/>
          </a:prstGeom>
          <a:ln w="12192">
            <a:solidFill>
              <a:srgbClr val="0F46B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706120">
              <a:lnSpc>
                <a:spcPct val="100000"/>
              </a:lnSpc>
              <a:spcBef>
                <a:spcPts val="350"/>
              </a:spcBef>
            </a:pPr>
            <a:r>
              <a:rPr dirty="0" sz="1600" spc="-10" b="1">
                <a:solidFill>
                  <a:srgbClr val="0F46BB"/>
                </a:solidFill>
                <a:latin typeface="Trebuchet MS"/>
                <a:cs typeface="Trebuchet MS"/>
              </a:rPr>
              <a:t>Đ</a:t>
            </a:r>
            <a:r>
              <a:rPr dirty="0" sz="1600" spc="-10" b="1">
                <a:solidFill>
                  <a:srgbClr val="0F46BB"/>
                </a:solidFill>
                <a:latin typeface="Calibri"/>
                <a:cs typeface="Calibri"/>
              </a:rPr>
              <a:t>Ộ</a:t>
            </a:r>
            <a:r>
              <a:rPr dirty="0" sz="1600" spc="-10" b="1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1600" b="1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1600" spc="-5" b="1">
                <a:solidFill>
                  <a:srgbClr val="0F46BB"/>
                </a:solidFill>
                <a:latin typeface="Trebuchet MS"/>
                <a:cs typeface="Trebuchet MS"/>
              </a:rPr>
              <a:t>L</a:t>
            </a:r>
            <a:r>
              <a:rPr dirty="0" sz="1600" spc="-5" b="1">
                <a:solidFill>
                  <a:srgbClr val="0F46BB"/>
                </a:solidFill>
                <a:latin typeface="Calibri"/>
                <a:cs typeface="Calibri"/>
              </a:rPr>
              <a:t>Ự</a:t>
            </a:r>
            <a:r>
              <a:rPr dirty="0" sz="1600" spc="-5" b="1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1600" spc="-15" b="1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1600" spc="-5" b="1">
                <a:solidFill>
                  <a:srgbClr val="0F46BB"/>
                </a:solidFill>
                <a:latin typeface="Trebuchet MS"/>
                <a:cs typeface="Trebuchet MS"/>
              </a:rPr>
              <a:t>S</a:t>
            </a:r>
            <a:r>
              <a:rPr dirty="0" sz="1600" spc="-5" b="1">
                <a:solidFill>
                  <a:srgbClr val="0F46BB"/>
                </a:solidFill>
                <a:latin typeface="Calibri"/>
                <a:cs typeface="Calibri"/>
              </a:rPr>
              <a:t>Ở</a:t>
            </a:r>
            <a:r>
              <a:rPr dirty="0" sz="1600" spc="110" b="1">
                <a:solidFill>
                  <a:srgbClr val="0F46BB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0F46BB"/>
                </a:solidFill>
                <a:latin typeface="Trebuchet MS"/>
                <a:cs typeface="Trebuchet MS"/>
              </a:rPr>
              <a:t>H</a:t>
            </a:r>
            <a:r>
              <a:rPr dirty="0" sz="1600" spc="-5" b="1">
                <a:solidFill>
                  <a:srgbClr val="0F46BB"/>
                </a:solidFill>
                <a:latin typeface="Calibri"/>
                <a:cs typeface="Calibri"/>
              </a:rPr>
              <a:t>Ữ</a:t>
            </a:r>
            <a:r>
              <a:rPr dirty="0" sz="1600" spc="-5" b="1">
                <a:solidFill>
                  <a:srgbClr val="0F46BB"/>
                </a:solidFill>
                <a:latin typeface="Trebuchet MS"/>
                <a:cs typeface="Trebuchet MS"/>
              </a:rPr>
              <a:t>U</a:t>
            </a:r>
            <a:r>
              <a:rPr dirty="0" sz="1600" b="1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1600" spc="-5" b="1">
                <a:solidFill>
                  <a:srgbClr val="0F46BB"/>
                </a:solidFill>
                <a:latin typeface="Trebuchet MS"/>
                <a:cs typeface="Trebuchet MS"/>
              </a:rPr>
              <a:t>XE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900">
              <a:latin typeface="Trebuchet MS"/>
              <a:cs typeface="Trebuchet MS"/>
            </a:endParaRPr>
          </a:p>
          <a:p>
            <a:pPr marL="2066289">
              <a:lnSpc>
                <a:spcPct val="100000"/>
              </a:lnSpc>
              <a:spcBef>
                <a:spcPts val="1685"/>
              </a:spcBef>
            </a:pPr>
            <a:r>
              <a:rPr dirty="0" sz="1100" spc="-5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-5">
                <a:solidFill>
                  <a:srgbClr val="FFFFFF"/>
                </a:solidFill>
                <a:latin typeface="Trebuchet MS"/>
                <a:cs typeface="Trebuchet MS"/>
              </a:rPr>
              <a:t>toàn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>
              <a:latin typeface="Trebuchet MS"/>
              <a:cs typeface="Trebuchet MS"/>
            </a:endParaRPr>
          </a:p>
          <a:p>
            <a:pPr marL="885190" marR="1993900" indent="-228600">
              <a:lnSpc>
                <a:spcPct val="100000"/>
              </a:lnSpc>
            </a:pP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Thu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ậ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400" spc="-1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tiên </a:t>
            </a:r>
            <a:r>
              <a:rPr dirty="0" sz="1400" spc="-409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đi</a:t>
            </a:r>
            <a:r>
              <a:rPr dirty="0" sz="14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ạ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endParaRPr sz="1400">
              <a:latin typeface="Trebuchet MS"/>
              <a:cs typeface="Trebuchet MS"/>
            </a:endParaRPr>
          </a:p>
          <a:p>
            <a:pPr marL="2288540">
              <a:lnSpc>
                <a:spcPct val="100000"/>
              </a:lnSpc>
              <a:spcBef>
                <a:spcPts val="805"/>
              </a:spcBef>
            </a:pPr>
            <a:r>
              <a:rPr dirty="0" sz="1100" spc="-5">
                <a:solidFill>
                  <a:srgbClr val="FFFFFF"/>
                </a:solidFill>
                <a:latin typeface="Trebuchet MS"/>
                <a:cs typeface="Trebuchet MS"/>
              </a:rPr>
              <a:t>Tho</a:t>
            </a:r>
            <a:r>
              <a:rPr dirty="0" sz="1100" spc="-5">
                <a:solidFill>
                  <a:srgbClr val="FFFFFF"/>
                </a:solidFill>
                <a:latin typeface="Calibri"/>
                <a:cs typeface="Calibri"/>
              </a:rPr>
              <a:t>ả</a:t>
            </a:r>
            <a:r>
              <a:rPr dirty="0" sz="1100" spc="-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11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-5">
                <a:solidFill>
                  <a:srgbClr val="FFFFFF"/>
                </a:solidFill>
                <a:latin typeface="Trebuchet MS"/>
                <a:cs typeface="Trebuchet MS"/>
              </a:rPr>
              <a:t>mái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50">
              <a:latin typeface="Trebuchet MS"/>
              <a:cs typeface="Trebuchet MS"/>
            </a:endParaRPr>
          </a:p>
          <a:p>
            <a:pPr algn="ctr" marL="1596390" marR="1280795">
              <a:lnSpc>
                <a:spcPct val="100000"/>
              </a:lnSpc>
              <a:spcBef>
                <a:spcPts val="5"/>
              </a:spcBef>
            </a:pPr>
            <a:r>
              <a:rPr dirty="0" sz="800" spc="-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8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800" spc="-5">
                <a:solidFill>
                  <a:srgbClr val="FFFFFF"/>
                </a:solidFill>
                <a:latin typeface="Trebuchet MS"/>
                <a:cs typeface="Trebuchet MS"/>
              </a:rPr>
              <a:t>ă</a:t>
            </a:r>
            <a:r>
              <a:rPr dirty="0" sz="80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8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800">
                <a:solidFill>
                  <a:srgbClr val="FFFFFF"/>
                </a:solidFill>
                <a:latin typeface="Trebuchet MS"/>
                <a:cs typeface="Trebuchet MS"/>
              </a:rPr>
              <a:t>sóc</a:t>
            </a:r>
            <a:r>
              <a:rPr dirty="0" sz="8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800" spc="-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800">
                <a:solidFill>
                  <a:srgbClr val="FFFFFF"/>
                </a:solidFill>
                <a:latin typeface="Trebuchet MS"/>
                <a:cs typeface="Trebuchet MS"/>
              </a:rPr>
              <a:t>ho  </a:t>
            </a:r>
            <a:r>
              <a:rPr dirty="0" sz="800">
                <a:solidFill>
                  <a:srgbClr val="FFFFFF"/>
                </a:solidFill>
                <a:latin typeface="Trebuchet MS"/>
                <a:cs typeface="Trebuchet MS"/>
              </a:rPr>
              <a:t>gia</a:t>
            </a:r>
            <a:r>
              <a:rPr dirty="0" sz="8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800" spc="-5">
                <a:solidFill>
                  <a:srgbClr val="FFFFFF"/>
                </a:solidFill>
                <a:latin typeface="Trebuchet MS"/>
                <a:cs typeface="Trebuchet MS"/>
              </a:rPr>
              <a:t>đình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64907" y="2862072"/>
            <a:ext cx="1579245" cy="1551940"/>
          </a:xfrm>
          <a:custGeom>
            <a:avLst/>
            <a:gdLst/>
            <a:ahLst/>
            <a:cxnLst/>
            <a:rect l="l" t="t" r="r" b="b"/>
            <a:pathLst>
              <a:path w="1579245" h="1551939">
                <a:moveTo>
                  <a:pt x="789432" y="0"/>
                </a:moveTo>
                <a:lnTo>
                  <a:pt x="741342" y="1415"/>
                </a:lnTo>
                <a:lnTo>
                  <a:pt x="694014" y="5609"/>
                </a:lnTo>
                <a:lnTo>
                  <a:pt x="647530" y="12499"/>
                </a:lnTo>
                <a:lnTo>
                  <a:pt x="601974" y="22004"/>
                </a:lnTo>
                <a:lnTo>
                  <a:pt x="557427" y="34043"/>
                </a:lnTo>
                <a:lnTo>
                  <a:pt x="513973" y="48535"/>
                </a:lnTo>
                <a:lnTo>
                  <a:pt x="471694" y="65399"/>
                </a:lnTo>
                <a:lnTo>
                  <a:pt x="430672" y="84554"/>
                </a:lnTo>
                <a:lnTo>
                  <a:pt x="390990" y="105917"/>
                </a:lnTo>
                <a:lnTo>
                  <a:pt x="352731" y="129409"/>
                </a:lnTo>
                <a:lnTo>
                  <a:pt x="315977" y="154948"/>
                </a:lnTo>
                <a:lnTo>
                  <a:pt x="280811" y="182453"/>
                </a:lnTo>
                <a:lnTo>
                  <a:pt x="247315" y="211842"/>
                </a:lnTo>
                <a:lnTo>
                  <a:pt x="215572" y="243035"/>
                </a:lnTo>
                <a:lnTo>
                  <a:pt x="185664" y="275950"/>
                </a:lnTo>
                <a:lnTo>
                  <a:pt x="157675" y="310506"/>
                </a:lnTo>
                <a:lnTo>
                  <a:pt x="131686" y="346622"/>
                </a:lnTo>
                <a:lnTo>
                  <a:pt x="107780" y="384217"/>
                </a:lnTo>
                <a:lnTo>
                  <a:pt x="86040" y="423209"/>
                </a:lnTo>
                <a:lnTo>
                  <a:pt x="66549" y="463518"/>
                </a:lnTo>
                <a:lnTo>
                  <a:pt x="49388" y="505061"/>
                </a:lnTo>
                <a:lnTo>
                  <a:pt x="34641" y="547759"/>
                </a:lnTo>
                <a:lnTo>
                  <a:pt x="22391" y="591529"/>
                </a:lnTo>
                <a:lnTo>
                  <a:pt x="12718" y="636291"/>
                </a:lnTo>
                <a:lnTo>
                  <a:pt x="5707" y="681964"/>
                </a:lnTo>
                <a:lnTo>
                  <a:pt x="1440" y="728466"/>
                </a:lnTo>
                <a:lnTo>
                  <a:pt x="0" y="775715"/>
                </a:lnTo>
                <a:lnTo>
                  <a:pt x="1440" y="822965"/>
                </a:lnTo>
                <a:lnTo>
                  <a:pt x="5707" y="869467"/>
                </a:lnTo>
                <a:lnTo>
                  <a:pt x="12718" y="915140"/>
                </a:lnTo>
                <a:lnTo>
                  <a:pt x="22391" y="959902"/>
                </a:lnTo>
                <a:lnTo>
                  <a:pt x="34641" y="1003672"/>
                </a:lnTo>
                <a:lnTo>
                  <a:pt x="49388" y="1046370"/>
                </a:lnTo>
                <a:lnTo>
                  <a:pt x="66549" y="1087913"/>
                </a:lnTo>
                <a:lnTo>
                  <a:pt x="86040" y="1128222"/>
                </a:lnTo>
                <a:lnTo>
                  <a:pt x="107780" y="1167214"/>
                </a:lnTo>
                <a:lnTo>
                  <a:pt x="131686" y="1204809"/>
                </a:lnTo>
                <a:lnTo>
                  <a:pt x="157675" y="1240925"/>
                </a:lnTo>
                <a:lnTo>
                  <a:pt x="185664" y="1275481"/>
                </a:lnTo>
                <a:lnTo>
                  <a:pt x="215572" y="1308396"/>
                </a:lnTo>
                <a:lnTo>
                  <a:pt x="247315" y="1339589"/>
                </a:lnTo>
                <a:lnTo>
                  <a:pt x="280811" y="1368978"/>
                </a:lnTo>
                <a:lnTo>
                  <a:pt x="315977" y="1396483"/>
                </a:lnTo>
                <a:lnTo>
                  <a:pt x="352731" y="1422022"/>
                </a:lnTo>
                <a:lnTo>
                  <a:pt x="390990" y="1445514"/>
                </a:lnTo>
                <a:lnTo>
                  <a:pt x="430672" y="1466877"/>
                </a:lnTo>
                <a:lnTo>
                  <a:pt x="471694" y="1486032"/>
                </a:lnTo>
                <a:lnTo>
                  <a:pt x="513973" y="1502896"/>
                </a:lnTo>
                <a:lnTo>
                  <a:pt x="557427" y="1517388"/>
                </a:lnTo>
                <a:lnTo>
                  <a:pt x="601974" y="1529427"/>
                </a:lnTo>
                <a:lnTo>
                  <a:pt x="647530" y="1538932"/>
                </a:lnTo>
                <a:lnTo>
                  <a:pt x="694014" y="1545822"/>
                </a:lnTo>
                <a:lnTo>
                  <a:pt x="741342" y="1550016"/>
                </a:lnTo>
                <a:lnTo>
                  <a:pt x="789432" y="1551432"/>
                </a:lnTo>
                <a:lnTo>
                  <a:pt x="837521" y="1550016"/>
                </a:lnTo>
                <a:lnTo>
                  <a:pt x="884849" y="1545822"/>
                </a:lnTo>
                <a:lnTo>
                  <a:pt x="931333" y="1538932"/>
                </a:lnTo>
                <a:lnTo>
                  <a:pt x="976889" y="1529427"/>
                </a:lnTo>
                <a:lnTo>
                  <a:pt x="1021436" y="1517388"/>
                </a:lnTo>
                <a:lnTo>
                  <a:pt x="1064890" y="1502896"/>
                </a:lnTo>
                <a:lnTo>
                  <a:pt x="1107169" y="1486032"/>
                </a:lnTo>
                <a:lnTo>
                  <a:pt x="1148191" y="1466877"/>
                </a:lnTo>
                <a:lnTo>
                  <a:pt x="1187873" y="1445514"/>
                </a:lnTo>
                <a:lnTo>
                  <a:pt x="1226132" y="1422022"/>
                </a:lnTo>
                <a:lnTo>
                  <a:pt x="1262886" y="1396483"/>
                </a:lnTo>
                <a:lnTo>
                  <a:pt x="1298052" y="1368978"/>
                </a:lnTo>
                <a:lnTo>
                  <a:pt x="1331548" y="1339589"/>
                </a:lnTo>
                <a:lnTo>
                  <a:pt x="1363291" y="1308396"/>
                </a:lnTo>
                <a:lnTo>
                  <a:pt x="1393199" y="1275481"/>
                </a:lnTo>
                <a:lnTo>
                  <a:pt x="1421188" y="1240925"/>
                </a:lnTo>
                <a:lnTo>
                  <a:pt x="1447177" y="1204809"/>
                </a:lnTo>
                <a:lnTo>
                  <a:pt x="1471083" y="1167214"/>
                </a:lnTo>
                <a:lnTo>
                  <a:pt x="1492823" y="1128222"/>
                </a:lnTo>
                <a:lnTo>
                  <a:pt x="1512314" y="1087913"/>
                </a:lnTo>
                <a:lnTo>
                  <a:pt x="1529475" y="1046370"/>
                </a:lnTo>
                <a:lnTo>
                  <a:pt x="1544222" y="1003672"/>
                </a:lnTo>
                <a:lnTo>
                  <a:pt x="1556472" y="959902"/>
                </a:lnTo>
                <a:lnTo>
                  <a:pt x="1566145" y="915140"/>
                </a:lnTo>
                <a:lnTo>
                  <a:pt x="1573156" y="869467"/>
                </a:lnTo>
                <a:lnTo>
                  <a:pt x="1577423" y="822965"/>
                </a:lnTo>
                <a:lnTo>
                  <a:pt x="1578864" y="775715"/>
                </a:lnTo>
                <a:lnTo>
                  <a:pt x="1577423" y="728466"/>
                </a:lnTo>
                <a:lnTo>
                  <a:pt x="1573156" y="681964"/>
                </a:lnTo>
                <a:lnTo>
                  <a:pt x="1566145" y="636291"/>
                </a:lnTo>
                <a:lnTo>
                  <a:pt x="1556472" y="591529"/>
                </a:lnTo>
                <a:lnTo>
                  <a:pt x="1544222" y="547759"/>
                </a:lnTo>
                <a:lnTo>
                  <a:pt x="1529475" y="505061"/>
                </a:lnTo>
                <a:lnTo>
                  <a:pt x="1512314" y="463518"/>
                </a:lnTo>
                <a:lnTo>
                  <a:pt x="1492823" y="423209"/>
                </a:lnTo>
                <a:lnTo>
                  <a:pt x="1471083" y="384217"/>
                </a:lnTo>
                <a:lnTo>
                  <a:pt x="1447177" y="346622"/>
                </a:lnTo>
                <a:lnTo>
                  <a:pt x="1421188" y="310506"/>
                </a:lnTo>
                <a:lnTo>
                  <a:pt x="1393199" y="275950"/>
                </a:lnTo>
                <a:lnTo>
                  <a:pt x="1363291" y="243035"/>
                </a:lnTo>
                <a:lnTo>
                  <a:pt x="1331548" y="211842"/>
                </a:lnTo>
                <a:lnTo>
                  <a:pt x="1298052" y="182453"/>
                </a:lnTo>
                <a:lnTo>
                  <a:pt x="1262886" y="154948"/>
                </a:lnTo>
                <a:lnTo>
                  <a:pt x="1226132" y="129409"/>
                </a:lnTo>
                <a:lnTo>
                  <a:pt x="1187873" y="105917"/>
                </a:lnTo>
                <a:lnTo>
                  <a:pt x="1148191" y="84554"/>
                </a:lnTo>
                <a:lnTo>
                  <a:pt x="1107169" y="65399"/>
                </a:lnTo>
                <a:lnTo>
                  <a:pt x="1064890" y="48535"/>
                </a:lnTo>
                <a:lnTo>
                  <a:pt x="1021436" y="34043"/>
                </a:lnTo>
                <a:lnTo>
                  <a:pt x="976889" y="22004"/>
                </a:lnTo>
                <a:lnTo>
                  <a:pt x="931333" y="12499"/>
                </a:lnTo>
                <a:lnTo>
                  <a:pt x="884849" y="5609"/>
                </a:lnTo>
                <a:lnTo>
                  <a:pt x="837521" y="1415"/>
                </a:lnTo>
                <a:lnTo>
                  <a:pt x="78943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7672069" y="3339465"/>
            <a:ext cx="77978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T</a:t>
            </a:r>
            <a:r>
              <a:rPr dirty="0" sz="1800">
                <a:solidFill>
                  <a:srgbClr val="585858"/>
                </a:solidFill>
                <a:latin typeface="Trebuchet MS"/>
                <a:cs typeface="Trebuchet MS"/>
              </a:rPr>
              <a:t>h</a:t>
            </a:r>
            <a:r>
              <a:rPr dirty="0" sz="1800" spc="-5">
                <a:solidFill>
                  <a:srgbClr val="585858"/>
                </a:solidFill>
                <a:latin typeface="Calibri"/>
                <a:cs typeface="Calibri"/>
              </a:rPr>
              <a:t>ư</a:t>
            </a:r>
            <a:r>
              <a:rPr dirty="0" sz="1800">
                <a:solidFill>
                  <a:srgbClr val="585858"/>
                </a:solidFill>
                <a:latin typeface="Calibri"/>
                <a:cs typeface="Calibri"/>
              </a:rPr>
              <a:t>ơ</a:t>
            </a: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ng</a:t>
            </a:r>
            <a:endParaRPr sz="1800">
              <a:latin typeface="Trebuchet MS"/>
              <a:cs typeface="Trebuchet MS"/>
            </a:endParaRPr>
          </a:p>
          <a:p>
            <a:pPr algn="ctr" marR="6350">
              <a:lnSpc>
                <a:spcPct val="100000"/>
              </a:lnSpc>
            </a:pP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hi</a:t>
            </a:r>
            <a:r>
              <a:rPr dirty="0" sz="1800" spc="-5">
                <a:solidFill>
                  <a:srgbClr val="585858"/>
                </a:solidFill>
                <a:latin typeface="Calibri"/>
                <a:cs typeface="Calibri"/>
              </a:rPr>
              <a:t>ệ</a:t>
            </a: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u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336535" y="1432560"/>
            <a:ext cx="1435735" cy="1409700"/>
          </a:xfrm>
          <a:custGeom>
            <a:avLst/>
            <a:gdLst/>
            <a:ahLst/>
            <a:cxnLst/>
            <a:rect l="l" t="t" r="r" b="b"/>
            <a:pathLst>
              <a:path w="1435734" h="1409700">
                <a:moveTo>
                  <a:pt x="717804" y="0"/>
                </a:moveTo>
                <a:lnTo>
                  <a:pt x="668651" y="1626"/>
                </a:lnTo>
                <a:lnTo>
                  <a:pt x="620389" y="6434"/>
                </a:lnTo>
                <a:lnTo>
                  <a:pt x="573123" y="14320"/>
                </a:lnTo>
                <a:lnTo>
                  <a:pt x="526961" y="25179"/>
                </a:lnTo>
                <a:lnTo>
                  <a:pt x="482010" y="38905"/>
                </a:lnTo>
                <a:lnTo>
                  <a:pt x="438376" y="55393"/>
                </a:lnTo>
                <a:lnTo>
                  <a:pt x="396166" y="74539"/>
                </a:lnTo>
                <a:lnTo>
                  <a:pt x="355487" y="96237"/>
                </a:lnTo>
                <a:lnTo>
                  <a:pt x="316445" y="120383"/>
                </a:lnTo>
                <a:lnTo>
                  <a:pt x="279149" y="146871"/>
                </a:lnTo>
                <a:lnTo>
                  <a:pt x="243703" y="175596"/>
                </a:lnTo>
                <a:lnTo>
                  <a:pt x="210216" y="206454"/>
                </a:lnTo>
                <a:lnTo>
                  <a:pt x="178794" y="239339"/>
                </a:lnTo>
                <a:lnTo>
                  <a:pt x="149544" y="274146"/>
                </a:lnTo>
                <a:lnTo>
                  <a:pt x="122573" y="310771"/>
                </a:lnTo>
                <a:lnTo>
                  <a:pt x="97987" y="349108"/>
                </a:lnTo>
                <a:lnTo>
                  <a:pt x="75894" y="389053"/>
                </a:lnTo>
                <a:lnTo>
                  <a:pt x="56399" y="430500"/>
                </a:lnTo>
                <a:lnTo>
                  <a:pt x="39611" y="473344"/>
                </a:lnTo>
                <a:lnTo>
                  <a:pt x="25636" y="517480"/>
                </a:lnTo>
                <a:lnTo>
                  <a:pt x="14580" y="562804"/>
                </a:lnTo>
                <a:lnTo>
                  <a:pt x="6551" y="609210"/>
                </a:lnTo>
                <a:lnTo>
                  <a:pt x="1655" y="656594"/>
                </a:lnTo>
                <a:lnTo>
                  <a:pt x="0" y="704850"/>
                </a:lnTo>
                <a:lnTo>
                  <a:pt x="1655" y="753105"/>
                </a:lnTo>
                <a:lnTo>
                  <a:pt x="6551" y="800489"/>
                </a:lnTo>
                <a:lnTo>
                  <a:pt x="14580" y="846895"/>
                </a:lnTo>
                <a:lnTo>
                  <a:pt x="25636" y="892219"/>
                </a:lnTo>
                <a:lnTo>
                  <a:pt x="39611" y="936355"/>
                </a:lnTo>
                <a:lnTo>
                  <a:pt x="56399" y="979199"/>
                </a:lnTo>
                <a:lnTo>
                  <a:pt x="75894" y="1020646"/>
                </a:lnTo>
                <a:lnTo>
                  <a:pt x="97987" y="1060591"/>
                </a:lnTo>
                <a:lnTo>
                  <a:pt x="122573" y="1098928"/>
                </a:lnTo>
                <a:lnTo>
                  <a:pt x="149544" y="1135553"/>
                </a:lnTo>
                <a:lnTo>
                  <a:pt x="178794" y="1170360"/>
                </a:lnTo>
                <a:lnTo>
                  <a:pt x="210216" y="1203245"/>
                </a:lnTo>
                <a:lnTo>
                  <a:pt x="243703" y="1234103"/>
                </a:lnTo>
                <a:lnTo>
                  <a:pt x="279149" y="1262828"/>
                </a:lnTo>
                <a:lnTo>
                  <a:pt x="316445" y="1289316"/>
                </a:lnTo>
                <a:lnTo>
                  <a:pt x="355487" y="1313462"/>
                </a:lnTo>
                <a:lnTo>
                  <a:pt x="396166" y="1335160"/>
                </a:lnTo>
                <a:lnTo>
                  <a:pt x="438376" y="1354306"/>
                </a:lnTo>
                <a:lnTo>
                  <a:pt x="482010" y="1370794"/>
                </a:lnTo>
                <a:lnTo>
                  <a:pt x="526961" y="1384520"/>
                </a:lnTo>
                <a:lnTo>
                  <a:pt x="573123" y="1395379"/>
                </a:lnTo>
                <a:lnTo>
                  <a:pt x="620389" y="1403265"/>
                </a:lnTo>
                <a:lnTo>
                  <a:pt x="668651" y="1408073"/>
                </a:lnTo>
                <a:lnTo>
                  <a:pt x="717804" y="1409700"/>
                </a:lnTo>
                <a:lnTo>
                  <a:pt x="766956" y="1408073"/>
                </a:lnTo>
                <a:lnTo>
                  <a:pt x="815218" y="1403265"/>
                </a:lnTo>
                <a:lnTo>
                  <a:pt x="862484" y="1395379"/>
                </a:lnTo>
                <a:lnTo>
                  <a:pt x="908646" y="1384520"/>
                </a:lnTo>
                <a:lnTo>
                  <a:pt x="953597" y="1370794"/>
                </a:lnTo>
                <a:lnTo>
                  <a:pt x="997231" y="1354306"/>
                </a:lnTo>
                <a:lnTo>
                  <a:pt x="1039441" y="1335160"/>
                </a:lnTo>
                <a:lnTo>
                  <a:pt x="1080120" y="1313462"/>
                </a:lnTo>
                <a:lnTo>
                  <a:pt x="1119162" y="1289316"/>
                </a:lnTo>
                <a:lnTo>
                  <a:pt x="1156458" y="1262828"/>
                </a:lnTo>
                <a:lnTo>
                  <a:pt x="1191904" y="1234103"/>
                </a:lnTo>
                <a:lnTo>
                  <a:pt x="1225391" y="1203245"/>
                </a:lnTo>
                <a:lnTo>
                  <a:pt x="1256813" y="1170360"/>
                </a:lnTo>
                <a:lnTo>
                  <a:pt x="1286063" y="1135553"/>
                </a:lnTo>
                <a:lnTo>
                  <a:pt x="1313034" y="1098928"/>
                </a:lnTo>
                <a:lnTo>
                  <a:pt x="1337620" y="1060591"/>
                </a:lnTo>
                <a:lnTo>
                  <a:pt x="1359713" y="1020646"/>
                </a:lnTo>
                <a:lnTo>
                  <a:pt x="1379208" y="979199"/>
                </a:lnTo>
                <a:lnTo>
                  <a:pt x="1395996" y="936355"/>
                </a:lnTo>
                <a:lnTo>
                  <a:pt x="1409971" y="892219"/>
                </a:lnTo>
                <a:lnTo>
                  <a:pt x="1421027" y="846895"/>
                </a:lnTo>
                <a:lnTo>
                  <a:pt x="1429056" y="800489"/>
                </a:lnTo>
                <a:lnTo>
                  <a:pt x="1433952" y="753105"/>
                </a:lnTo>
                <a:lnTo>
                  <a:pt x="1435608" y="704850"/>
                </a:lnTo>
                <a:lnTo>
                  <a:pt x="1433952" y="656594"/>
                </a:lnTo>
                <a:lnTo>
                  <a:pt x="1429056" y="609210"/>
                </a:lnTo>
                <a:lnTo>
                  <a:pt x="1421027" y="562804"/>
                </a:lnTo>
                <a:lnTo>
                  <a:pt x="1409971" y="517480"/>
                </a:lnTo>
                <a:lnTo>
                  <a:pt x="1395996" y="473344"/>
                </a:lnTo>
                <a:lnTo>
                  <a:pt x="1379208" y="430500"/>
                </a:lnTo>
                <a:lnTo>
                  <a:pt x="1359713" y="389053"/>
                </a:lnTo>
                <a:lnTo>
                  <a:pt x="1337620" y="349108"/>
                </a:lnTo>
                <a:lnTo>
                  <a:pt x="1313034" y="310771"/>
                </a:lnTo>
                <a:lnTo>
                  <a:pt x="1286063" y="274146"/>
                </a:lnTo>
                <a:lnTo>
                  <a:pt x="1256813" y="239339"/>
                </a:lnTo>
                <a:lnTo>
                  <a:pt x="1225391" y="206454"/>
                </a:lnTo>
                <a:lnTo>
                  <a:pt x="1191904" y="175596"/>
                </a:lnTo>
                <a:lnTo>
                  <a:pt x="1156458" y="146871"/>
                </a:lnTo>
                <a:lnTo>
                  <a:pt x="1119162" y="120383"/>
                </a:lnTo>
                <a:lnTo>
                  <a:pt x="1080120" y="96237"/>
                </a:lnTo>
                <a:lnTo>
                  <a:pt x="1039441" y="74539"/>
                </a:lnTo>
                <a:lnTo>
                  <a:pt x="997231" y="55393"/>
                </a:lnTo>
                <a:lnTo>
                  <a:pt x="953597" y="38905"/>
                </a:lnTo>
                <a:lnTo>
                  <a:pt x="908646" y="25179"/>
                </a:lnTo>
                <a:lnTo>
                  <a:pt x="862484" y="14320"/>
                </a:lnTo>
                <a:lnTo>
                  <a:pt x="815218" y="6434"/>
                </a:lnTo>
                <a:lnTo>
                  <a:pt x="766956" y="1626"/>
                </a:lnTo>
                <a:lnTo>
                  <a:pt x="71780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701660" y="1752676"/>
            <a:ext cx="717550" cy="7575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>
              <a:lnSpc>
                <a:spcPct val="100099"/>
              </a:lnSpc>
              <a:spcBef>
                <a:spcPts val="95"/>
              </a:spcBef>
            </a:pPr>
            <a:r>
              <a:rPr dirty="0" sz="1600" spc="-10">
                <a:solidFill>
                  <a:srgbClr val="585858"/>
                </a:solidFill>
                <a:latin typeface="Trebuchet MS"/>
                <a:cs typeface="Trebuchet MS"/>
              </a:rPr>
              <a:t>Công </a:t>
            </a:r>
            <a:r>
              <a:rPr dirty="0" sz="1600" spc="-5">
                <a:solidFill>
                  <a:srgbClr val="585858"/>
                </a:solidFill>
                <a:latin typeface="Trebuchet MS"/>
                <a:cs typeface="Trebuchet MS"/>
              </a:rPr>
              <a:t> ngh</a:t>
            </a:r>
            <a:r>
              <a:rPr dirty="0" sz="1600" spc="-5">
                <a:solidFill>
                  <a:srgbClr val="585858"/>
                </a:solidFill>
                <a:latin typeface="Calibri"/>
                <a:cs typeface="Calibri"/>
              </a:rPr>
              <a:t>ệ</a:t>
            </a:r>
            <a:r>
              <a:rPr dirty="0" sz="1600" spc="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Trebuchet MS"/>
                <a:cs typeface="Trebuchet MS"/>
              </a:rPr>
              <a:t>an </a:t>
            </a:r>
            <a:r>
              <a:rPr dirty="0" sz="1600" spc="-47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Trebuchet MS"/>
                <a:cs typeface="Trebuchet MS"/>
              </a:rPr>
              <a:t>toàn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756147" y="2910839"/>
            <a:ext cx="1435735" cy="1411605"/>
          </a:xfrm>
          <a:custGeom>
            <a:avLst/>
            <a:gdLst/>
            <a:ahLst/>
            <a:cxnLst/>
            <a:rect l="l" t="t" r="r" b="b"/>
            <a:pathLst>
              <a:path w="1435734" h="1411604">
                <a:moveTo>
                  <a:pt x="717803" y="0"/>
                </a:moveTo>
                <a:lnTo>
                  <a:pt x="668651" y="1628"/>
                </a:lnTo>
                <a:lnTo>
                  <a:pt x="620389" y="6442"/>
                </a:lnTo>
                <a:lnTo>
                  <a:pt x="573123" y="14338"/>
                </a:lnTo>
                <a:lnTo>
                  <a:pt x="526961" y="25209"/>
                </a:lnTo>
                <a:lnTo>
                  <a:pt x="482010" y="38951"/>
                </a:lnTo>
                <a:lnTo>
                  <a:pt x="438376" y="55459"/>
                </a:lnTo>
                <a:lnTo>
                  <a:pt x="396166" y="74627"/>
                </a:lnTo>
                <a:lnTo>
                  <a:pt x="355487" y="96350"/>
                </a:lnTo>
                <a:lnTo>
                  <a:pt x="316445" y="120523"/>
                </a:lnTo>
                <a:lnTo>
                  <a:pt x="279149" y="147042"/>
                </a:lnTo>
                <a:lnTo>
                  <a:pt x="243703" y="175800"/>
                </a:lnTo>
                <a:lnTo>
                  <a:pt x="210216" y="206692"/>
                </a:lnTo>
                <a:lnTo>
                  <a:pt x="178794" y="239614"/>
                </a:lnTo>
                <a:lnTo>
                  <a:pt x="149544" y="274460"/>
                </a:lnTo>
                <a:lnTo>
                  <a:pt x="122573" y="311125"/>
                </a:lnTo>
                <a:lnTo>
                  <a:pt x="97987" y="349503"/>
                </a:lnTo>
                <a:lnTo>
                  <a:pt x="75894" y="389491"/>
                </a:lnTo>
                <a:lnTo>
                  <a:pt x="56399" y="430982"/>
                </a:lnTo>
                <a:lnTo>
                  <a:pt x="39611" y="473871"/>
                </a:lnTo>
                <a:lnTo>
                  <a:pt x="25636" y="518054"/>
                </a:lnTo>
                <a:lnTo>
                  <a:pt x="14580" y="563424"/>
                </a:lnTo>
                <a:lnTo>
                  <a:pt x="6551" y="609877"/>
                </a:lnTo>
                <a:lnTo>
                  <a:pt x="1655" y="657308"/>
                </a:lnTo>
                <a:lnTo>
                  <a:pt x="0" y="705612"/>
                </a:lnTo>
                <a:lnTo>
                  <a:pt x="1655" y="753915"/>
                </a:lnTo>
                <a:lnTo>
                  <a:pt x="6551" y="801346"/>
                </a:lnTo>
                <a:lnTo>
                  <a:pt x="14580" y="847799"/>
                </a:lnTo>
                <a:lnTo>
                  <a:pt x="25636" y="893169"/>
                </a:lnTo>
                <a:lnTo>
                  <a:pt x="39611" y="937352"/>
                </a:lnTo>
                <a:lnTo>
                  <a:pt x="56399" y="980241"/>
                </a:lnTo>
                <a:lnTo>
                  <a:pt x="75894" y="1021732"/>
                </a:lnTo>
                <a:lnTo>
                  <a:pt x="97987" y="1061719"/>
                </a:lnTo>
                <a:lnTo>
                  <a:pt x="122573" y="1100098"/>
                </a:lnTo>
                <a:lnTo>
                  <a:pt x="149544" y="1136763"/>
                </a:lnTo>
                <a:lnTo>
                  <a:pt x="178794" y="1171609"/>
                </a:lnTo>
                <a:lnTo>
                  <a:pt x="210216" y="1204531"/>
                </a:lnTo>
                <a:lnTo>
                  <a:pt x="243703" y="1235423"/>
                </a:lnTo>
                <a:lnTo>
                  <a:pt x="279149" y="1264181"/>
                </a:lnTo>
                <a:lnTo>
                  <a:pt x="316445" y="1290700"/>
                </a:lnTo>
                <a:lnTo>
                  <a:pt x="355487" y="1314873"/>
                </a:lnTo>
                <a:lnTo>
                  <a:pt x="396166" y="1336596"/>
                </a:lnTo>
                <a:lnTo>
                  <a:pt x="438376" y="1355764"/>
                </a:lnTo>
                <a:lnTo>
                  <a:pt x="482010" y="1372272"/>
                </a:lnTo>
                <a:lnTo>
                  <a:pt x="526961" y="1386014"/>
                </a:lnTo>
                <a:lnTo>
                  <a:pt x="573123" y="1396885"/>
                </a:lnTo>
                <a:lnTo>
                  <a:pt x="620389" y="1404781"/>
                </a:lnTo>
                <a:lnTo>
                  <a:pt x="668651" y="1409595"/>
                </a:lnTo>
                <a:lnTo>
                  <a:pt x="717803" y="1411224"/>
                </a:lnTo>
                <a:lnTo>
                  <a:pt x="766956" y="1409595"/>
                </a:lnTo>
                <a:lnTo>
                  <a:pt x="815218" y="1404781"/>
                </a:lnTo>
                <a:lnTo>
                  <a:pt x="862484" y="1396885"/>
                </a:lnTo>
                <a:lnTo>
                  <a:pt x="908646" y="1386014"/>
                </a:lnTo>
                <a:lnTo>
                  <a:pt x="953597" y="1372272"/>
                </a:lnTo>
                <a:lnTo>
                  <a:pt x="997231" y="1355764"/>
                </a:lnTo>
                <a:lnTo>
                  <a:pt x="1039441" y="1336596"/>
                </a:lnTo>
                <a:lnTo>
                  <a:pt x="1080120" y="1314873"/>
                </a:lnTo>
                <a:lnTo>
                  <a:pt x="1119162" y="1290700"/>
                </a:lnTo>
                <a:lnTo>
                  <a:pt x="1156458" y="1264181"/>
                </a:lnTo>
                <a:lnTo>
                  <a:pt x="1191904" y="1235423"/>
                </a:lnTo>
                <a:lnTo>
                  <a:pt x="1225391" y="1204531"/>
                </a:lnTo>
                <a:lnTo>
                  <a:pt x="1256813" y="1171609"/>
                </a:lnTo>
                <a:lnTo>
                  <a:pt x="1286063" y="1136763"/>
                </a:lnTo>
                <a:lnTo>
                  <a:pt x="1313034" y="1100098"/>
                </a:lnTo>
                <a:lnTo>
                  <a:pt x="1337620" y="1061720"/>
                </a:lnTo>
                <a:lnTo>
                  <a:pt x="1359713" y="1021732"/>
                </a:lnTo>
                <a:lnTo>
                  <a:pt x="1379208" y="980241"/>
                </a:lnTo>
                <a:lnTo>
                  <a:pt x="1395996" y="937352"/>
                </a:lnTo>
                <a:lnTo>
                  <a:pt x="1409971" y="893169"/>
                </a:lnTo>
                <a:lnTo>
                  <a:pt x="1421027" y="847799"/>
                </a:lnTo>
                <a:lnTo>
                  <a:pt x="1429056" y="801346"/>
                </a:lnTo>
                <a:lnTo>
                  <a:pt x="1433952" y="753915"/>
                </a:lnTo>
                <a:lnTo>
                  <a:pt x="1435607" y="705612"/>
                </a:lnTo>
                <a:lnTo>
                  <a:pt x="1433952" y="657308"/>
                </a:lnTo>
                <a:lnTo>
                  <a:pt x="1429056" y="609877"/>
                </a:lnTo>
                <a:lnTo>
                  <a:pt x="1421027" y="563424"/>
                </a:lnTo>
                <a:lnTo>
                  <a:pt x="1409971" y="518054"/>
                </a:lnTo>
                <a:lnTo>
                  <a:pt x="1395996" y="473871"/>
                </a:lnTo>
                <a:lnTo>
                  <a:pt x="1379208" y="430982"/>
                </a:lnTo>
                <a:lnTo>
                  <a:pt x="1359713" y="389491"/>
                </a:lnTo>
                <a:lnTo>
                  <a:pt x="1337620" y="349503"/>
                </a:lnTo>
                <a:lnTo>
                  <a:pt x="1313034" y="311125"/>
                </a:lnTo>
                <a:lnTo>
                  <a:pt x="1286063" y="274460"/>
                </a:lnTo>
                <a:lnTo>
                  <a:pt x="1256813" y="239614"/>
                </a:lnTo>
                <a:lnTo>
                  <a:pt x="1225391" y="206692"/>
                </a:lnTo>
                <a:lnTo>
                  <a:pt x="1191904" y="175800"/>
                </a:lnTo>
                <a:lnTo>
                  <a:pt x="1156458" y="147042"/>
                </a:lnTo>
                <a:lnTo>
                  <a:pt x="1119162" y="120523"/>
                </a:lnTo>
                <a:lnTo>
                  <a:pt x="1080120" y="96350"/>
                </a:lnTo>
                <a:lnTo>
                  <a:pt x="1039441" y="74627"/>
                </a:lnTo>
                <a:lnTo>
                  <a:pt x="997231" y="55459"/>
                </a:lnTo>
                <a:lnTo>
                  <a:pt x="953597" y="38951"/>
                </a:lnTo>
                <a:lnTo>
                  <a:pt x="908646" y="25209"/>
                </a:lnTo>
                <a:lnTo>
                  <a:pt x="862484" y="14338"/>
                </a:lnTo>
                <a:lnTo>
                  <a:pt x="815218" y="6442"/>
                </a:lnTo>
                <a:lnTo>
                  <a:pt x="766956" y="1628"/>
                </a:lnTo>
                <a:lnTo>
                  <a:pt x="71780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6324346" y="3476625"/>
            <a:ext cx="31432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585858"/>
                </a:solidFill>
                <a:latin typeface="Trebuchet MS"/>
                <a:cs typeface="Trebuchet MS"/>
              </a:rPr>
              <a:t>Giá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36535" y="4488179"/>
            <a:ext cx="1435735" cy="1411605"/>
          </a:xfrm>
          <a:custGeom>
            <a:avLst/>
            <a:gdLst/>
            <a:ahLst/>
            <a:cxnLst/>
            <a:rect l="l" t="t" r="r" b="b"/>
            <a:pathLst>
              <a:path w="1435734" h="1411604">
                <a:moveTo>
                  <a:pt x="717804" y="0"/>
                </a:moveTo>
                <a:lnTo>
                  <a:pt x="668651" y="1628"/>
                </a:lnTo>
                <a:lnTo>
                  <a:pt x="620389" y="6442"/>
                </a:lnTo>
                <a:lnTo>
                  <a:pt x="573123" y="14338"/>
                </a:lnTo>
                <a:lnTo>
                  <a:pt x="526961" y="25209"/>
                </a:lnTo>
                <a:lnTo>
                  <a:pt x="482010" y="38951"/>
                </a:lnTo>
                <a:lnTo>
                  <a:pt x="438376" y="55459"/>
                </a:lnTo>
                <a:lnTo>
                  <a:pt x="396166" y="74627"/>
                </a:lnTo>
                <a:lnTo>
                  <a:pt x="355487" y="96350"/>
                </a:lnTo>
                <a:lnTo>
                  <a:pt x="316445" y="120523"/>
                </a:lnTo>
                <a:lnTo>
                  <a:pt x="279149" y="147042"/>
                </a:lnTo>
                <a:lnTo>
                  <a:pt x="243703" y="175800"/>
                </a:lnTo>
                <a:lnTo>
                  <a:pt x="210216" y="206692"/>
                </a:lnTo>
                <a:lnTo>
                  <a:pt x="178794" y="239614"/>
                </a:lnTo>
                <a:lnTo>
                  <a:pt x="149544" y="274460"/>
                </a:lnTo>
                <a:lnTo>
                  <a:pt x="122573" y="311125"/>
                </a:lnTo>
                <a:lnTo>
                  <a:pt x="97987" y="349504"/>
                </a:lnTo>
                <a:lnTo>
                  <a:pt x="75894" y="389491"/>
                </a:lnTo>
                <a:lnTo>
                  <a:pt x="56399" y="430982"/>
                </a:lnTo>
                <a:lnTo>
                  <a:pt x="39611" y="473871"/>
                </a:lnTo>
                <a:lnTo>
                  <a:pt x="25636" y="518054"/>
                </a:lnTo>
                <a:lnTo>
                  <a:pt x="14580" y="563424"/>
                </a:lnTo>
                <a:lnTo>
                  <a:pt x="6551" y="609877"/>
                </a:lnTo>
                <a:lnTo>
                  <a:pt x="1655" y="657308"/>
                </a:lnTo>
                <a:lnTo>
                  <a:pt x="0" y="705612"/>
                </a:lnTo>
                <a:lnTo>
                  <a:pt x="1655" y="753915"/>
                </a:lnTo>
                <a:lnTo>
                  <a:pt x="6551" y="801346"/>
                </a:lnTo>
                <a:lnTo>
                  <a:pt x="14580" y="847799"/>
                </a:lnTo>
                <a:lnTo>
                  <a:pt x="25636" y="893169"/>
                </a:lnTo>
                <a:lnTo>
                  <a:pt x="39611" y="937352"/>
                </a:lnTo>
                <a:lnTo>
                  <a:pt x="56399" y="980241"/>
                </a:lnTo>
                <a:lnTo>
                  <a:pt x="75894" y="1021732"/>
                </a:lnTo>
                <a:lnTo>
                  <a:pt x="97987" y="1061720"/>
                </a:lnTo>
                <a:lnTo>
                  <a:pt x="122573" y="1100098"/>
                </a:lnTo>
                <a:lnTo>
                  <a:pt x="149544" y="1136763"/>
                </a:lnTo>
                <a:lnTo>
                  <a:pt x="178794" y="1171609"/>
                </a:lnTo>
                <a:lnTo>
                  <a:pt x="210216" y="1204531"/>
                </a:lnTo>
                <a:lnTo>
                  <a:pt x="243703" y="1235423"/>
                </a:lnTo>
                <a:lnTo>
                  <a:pt x="279149" y="1264181"/>
                </a:lnTo>
                <a:lnTo>
                  <a:pt x="316445" y="1290700"/>
                </a:lnTo>
                <a:lnTo>
                  <a:pt x="355487" y="1314873"/>
                </a:lnTo>
                <a:lnTo>
                  <a:pt x="396166" y="1336596"/>
                </a:lnTo>
                <a:lnTo>
                  <a:pt x="438376" y="1355764"/>
                </a:lnTo>
                <a:lnTo>
                  <a:pt x="482010" y="1372272"/>
                </a:lnTo>
                <a:lnTo>
                  <a:pt x="526961" y="1386014"/>
                </a:lnTo>
                <a:lnTo>
                  <a:pt x="573123" y="1396885"/>
                </a:lnTo>
                <a:lnTo>
                  <a:pt x="620389" y="1404781"/>
                </a:lnTo>
                <a:lnTo>
                  <a:pt x="668651" y="1409595"/>
                </a:lnTo>
                <a:lnTo>
                  <a:pt x="717804" y="1411224"/>
                </a:lnTo>
                <a:lnTo>
                  <a:pt x="766956" y="1409595"/>
                </a:lnTo>
                <a:lnTo>
                  <a:pt x="815218" y="1404781"/>
                </a:lnTo>
                <a:lnTo>
                  <a:pt x="862484" y="1396885"/>
                </a:lnTo>
                <a:lnTo>
                  <a:pt x="908646" y="1386014"/>
                </a:lnTo>
                <a:lnTo>
                  <a:pt x="953597" y="1372272"/>
                </a:lnTo>
                <a:lnTo>
                  <a:pt x="997231" y="1355764"/>
                </a:lnTo>
                <a:lnTo>
                  <a:pt x="1039441" y="1336596"/>
                </a:lnTo>
                <a:lnTo>
                  <a:pt x="1080120" y="1314873"/>
                </a:lnTo>
                <a:lnTo>
                  <a:pt x="1119162" y="1290700"/>
                </a:lnTo>
                <a:lnTo>
                  <a:pt x="1156458" y="1264181"/>
                </a:lnTo>
                <a:lnTo>
                  <a:pt x="1191904" y="1235423"/>
                </a:lnTo>
                <a:lnTo>
                  <a:pt x="1225391" y="1204531"/>
                </a:lnTo>
                <a:lnTo>
                  <a:pt x="1256813" y="1171609"/>
                </a:lnTo>
                <a:lnTo>
                  <a:pt x="1286063" y="1136763"/>
                </a:lnTo>
                <a:lnTo>
                  <a:pt x="1313034" y="1100098"/>
                </a:lnTo>
                <a:lnTo>
                  <a:pt x="1337620" y="1061720"/>
                </a:lnTo>
                <a:lnTo>
                  <a:pt x="1359713" y="1021732"/>
                </a:lnTo>
                <a:lnTo>
                  <a:pt x="1379208" y="980241"/>
                </a:lnTo>
                <a:lnTo>
                  <a:pt x="1395996" y="937352"/>
                </a:lnTo>
                <a:lnTo>
                  <a:pt x="1409971" y="893169"/>
                </a:lnTo>
                <a:lnTo>
                  <a:pt x="1421027" y="847799"/>
                </a:lnTo>
                <a:lnTo>
                  <a:pt x="1429056" y="801346"/>
                </a:lnTo>
                <a:lnTo>
                  <a:pt x="1433952" y="753915"/>
                </a:lnTo>
                <a:lnTo>
                  <a:pt x="1435608" y="705612"/>
                </a:lnTo>
                <a:lnTo>
                  <a:pt x="1433952" y="657308"/>
                </a:lnTo>
                <a:lnTo>
                  <a:pt x="1429056" y="609877"/>
                </a:lnTo>
                <a:lnTo>
                  <a:pt x="1421027" y="563424"/>
                </a:lnTo>
                <a:lnTo>
                  <a:pt x="1409971" y="518054"/>
                </a:lnTo>
                <a:lnTo>
                  <a:pt x="1395996" y="473871"/>
                </a:lnTo>
                <a:lnTo>
                  <a:pt x="1379208" y="430982"/>
                </a:lnTo>
                <a:lnTo>
                  <a:pt x="1359713" y="389491"/>
                </a:lnTo>
                <a:lnTo>
                  <a:pt x="1337620" y="349504"/>
                </a:lnTo>
                <a:lnTo>
                  <a:pt x="1313034" y="311125"/>
                </a:lnTo>
                <a:lnTo>
                  <a:pt x="1286063" y="274460"/>
                </a:lnTo>
                <a:lnTo>
                  <a:pt x="1256813" y="239614"/>
                </a:lnTo>
                <a:lnTo>
                  <a:pt x="1225391" y="206692"/>
                </a:lnTo>
                <a:lnTo>
                  <a:pt x="1191904" y="175800"/>
                </a:lnTo>
                <a:lnTo>
                  <a:pt x="1156458" y="147042"/>
                </a:lnTo>
                <a:lnTo>
                  <a:pt x="1119162" y="120523"/>
                </a:lnTo>
                <a:lnTo>
                  <a:pt x="1080120" y="96350"/>
                </a:lnTo>
                <a:lnTo>
                  <a:pt x="1039441" y="74627"/>
                </a:lnTo>
                <a:lnTo>
                  <a:pt x="997231" y="55459"/>
                </a:lnTo>
                <a:lnTo>
                  <a:pt x="953597" y="38951"/>
                </a:lnTo>
                <a:lnTo>
                  <a:pt x="908646" y="25209"/>
                </a:lnTo>
                <a:lnTo>
                  <a:pt x="862484" y="14338"/>
                </a:lnTo>
                <a:lnTo>
                  <a:pt x="815218" y="6442"/>
                </a:lnTo>
                <a:lnTo>
                  <a:pt x="766956" y="1628"/>
                </a:lnTo>
                <a:lnTo>
                  <a:pt x="71780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7690993" y="4804994"/>
            <a:ext cx="741045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5080" indent="-127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585858"/>
                </a:solidFill>
                <a:latin typeface="Trebuchet MS"/>
                <a:cs typeface="Trebuchet MS"/>
              </a:rPr>
              <a:t>Ngo</a:t>
            </a:r>
            <a:r>
              <a:rPr dirty="0" sz="1600" spc="-5">
                <a:solidFill>
                  <a:srgbClr val="585858"/>
                </a:solidFill>
                <a:latin typeface="Calibri"/>
                <a:cs typeface="Calibri"/>
              </a:rPr>
              <a:t>ạ</a:t>
            </a:r>
            <a:r>
              <a:rPr dirty="0" sz="1600" spc="-5">
                <a:solidFill>
                  <a:srgbClr val="585858"/>
                </a:solidFill>
                <a:latin typeface="Trebuchet MS"/>
                <a:cs typeface="Trebuchet MS"/>
              </a:rPr>
              <a:t>i </a:t>
            </a:r>
            <a:r>
              <a:rPr dirty="0" sz="160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585858"/>
                </a:solidFill>
                <a:latin typeface="Trebuchet MS"/>
                <a:cs typeface="Trebuchet MS"/>
              </a:rPr>
              <a:t>th</a:t>
            </a:r>
            <a:r>
              <a:rPr dirty="0" sz="1600" spc="-5">
                <a:solidFill>
                  <a:srgbClr val="585858"/>
                </a:solidFill>
                <a:latin typeface="Calibri"/>
                <a:cs typeface="Calibri"/>
              </a:rPr>
              <a:t>ấ</a:t>
            </a:r>
            <a:r>
              <a:rPr dirty="0" sz="1600" spc="-5">
                <a:solidFill>
                  <a:srgbClr val="585858"/>
                </a:solidFill>
                <a:latin typeface="Trebuchet MS"/>
                <a:cs typeface="Trebuchet MS"/>
              </a:rPr>
              <a:t>t/ </a:t>
            </a:r>
            <a:r>
              <a:rPr dirty="0" sz="160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585858"/>
                </a:solidFill>
                <a:latin typeface="Trebuchet MS"/>
                <a:cs typeface="Trebuchet MS"/>
              </a:rPr>
              <a:t>N</a:t>
            </a:r>
            <a:r>
              <a:rPr dirty="0" sz="1600" spc="-5">
                <a:solidFill>
                  <a:srgbClr val="585858"/>
                </a:solidFill>
                <a:latin typeface="Calibri"/>
                <a:cs typeface="Calibri"/>
              </a:rPr>
              <a:t>ộ</a:t>
            </a:r>
            <a:r>
              <a:rPr dirty="0" sz="1600" spc="-5">
                <a:solidFill>
                  <a:srgbClr val="585858"/>
                </a:solidFill>
                <a:latin typeface="Trebuchet MS"/>
                <a:cs typeface="Trebuchet MS"/>
              </a:rPr>
              <a:t>i</a:t>
            </a:r>
            <a:r>
              <a:rPr dirty="0" sz="1600" spc="-6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585858"/>
                </a:solidFill>
                <a:latin typeface="Trebuchet MS"/>
                <a:cs typeface="Trebuchet MS"/>
              </a:rPr>
              <a:t>th</a:t>
            </a:r>
            <a:r>
              <a:rPr dirty="0" sz="1600" spc="-5">
                <a:solidFill>
                  <a:srgbClr val="585858"/>
                </a:solidFill>
                <a:latin typeface="Calibri"/>
                <a:cs typeface="Calibri"/>
              </a:rPr>
              <a:t>ấ</a:t>
            </a:r>
            <a:r>
              <a:rPr dirty="0" sz="1600" spc="-5">
                <a:solidFill>
                  <a:srgbClr val="585858"/>
                </a:solidFill>
                <a:latin typeface="Trebuchet MS"/>
                <a:cs typeface="Trebuchet MS"/>
              </a:rPr>
              <a:t>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958071" y="2979420"/>
            <a:ext cx="1435735" cy="1411605"/>
          </a:xfrm>
          <a:custGeom>
            <a:avLst/>
            <a:gdLst/>
            <a:ahLst/>
            <a:cxnLst/>
            <a:rect l="l" t="t" r="r" b="b"/>
            <a:pathLst>
              <a:path w="1435734" h="1411604">
                <a:moveTo>
                  <a:pt x="717803" y="0"/>
                </a:moveTo>
                <a:lnTo>
                  <a:pt x="668651" y="1628"/>
                </a:lnTo>
                <a:lnTo>
                  <a:pt x="620389" y="6442"/>
                </a:lnTo>
                <a:lnTo>
                  <a:pt x="573123" y="14338"/>
                </a:lnTo>
                <a:lnTo>
                  <a:pt x="526961" y="25209"/>
                </a:lnTo>
                <a:lnTo>
                  <a:pt x="482010" y="38951"/>
                </a:lnTo>
                <a:lnTo>
                  <a:pt x="438376" y="55459"/>
                </a:lnTo>
                <a:lnTo>
                  <a:pt x="396166" y="74627"/>
                </a:lnTo>
                <a:lnTo>
                  <a:pt x="355487" y="96350"/>
                </a:lnTo>
                <a:lnTo>
                  <a:pt x="316445" y="120523"/>
                </a:lnTo>
                <a:lnTo>
                  <a:pt x="279149" y="147042"/>
                </a:lnTo>
                <a:lnTo>
                  <a:pt x="243703" y="175800"/>
                </a:lnTo>
                <a:lnTo>
                  <a:pt x="210216" y="206692"/>
                </a:lnTo>
                <a:lnTo>
                  <a:pt x="178794" y="239614"/>
                </a:lnTo>
                <a:lnTo>
                  <a:pt x="149544" y="274460"/>
                </a:lnTo>
                <a:lnTo>
                  <a:pt x="122573" y="311125"/>
                </a:lnTo>
                <a:lnTo>
                  <a:pt x="97987" y="349504"/>
                </a:lnTo>
                <a:lnTo>
                  <a:pt x="75894" y="389491"/>
                </a:lnTo>
                <a:lnTo>
                  <a:pt x="56399" y="430982"/>
                </a:lnTo>
                <a:lnTo>
                  <a:pt x="39611" y="473871"/>
                </a:lnTo>
                <a:lnTo>
                  <a:pt x="25636" y="518054"/>
                </a:lnTo>
                <a:lnTo>
                  <a:pt x="14580" y="563424"/>
                </a:lnTo>
                <a:lnTo>
                  <a:pt x="6551" y="609877"/>
                </a:lnTo>
                <a:lnTo>
                  <a:pt x="1655" y="657308"/>
                </a:lnTo>
                <a:lnTo>
                  <a:pt x="0" y="705611"/>
                </a:lnTo>
                <a:lnTo>
                  <a:pt x="1655" y="753915"/>
                </a:lnTo>
                <a:lnTo>
                  <a:pt x="6551" y="801346"/>
                </a:lnTo>
                <a:lnTo>
                  <a:pt x="14580" y="847799"/>
                </a:lnTo>
                <a:lnTo>
                  <a:pt x="25636" y="893169"/>
                </a:lnTo>
                <a:lnTo>
                  <a:pt x="39611" y="937352"/>
                </a:lnTo>
                <a:lnTo>
                  <a:pt x="56399" y="980241"/>
                </a:lnTo>
                <a:lnTo>
                  <a:pt x="75894" y="1021732"/>
                </a:lnTo>
                <a:lnTo>
                  <a:pt x="97987" y="1061719"/>
                </a:lnTo>
                <a:lnTo>
                  <a:pt x="122573" y="1100098"/>
                </a:lnTo>
                <a:lnTo>
                  <a:pt x="149544" y="1136763"/>
                </a:lnTo>
                <a:lnTo>
                  <a:pt x="178794" y="1171609"/>
                </a:lnTo>
                <a:lnTo>
                  <a:pt x="210216" y="1204531"/>
                </a:lnTo>
                <a:lnTo>
                  <a:pt x="243703" y="1235423"/>
                </a:lnTo>
                <a:lnTo>
                  <a:pt x="279149" y="1264181"/>
                </a:lnTo>
                <a:lnTo>
                  <a:pt x="316445" y="1290700"/>
                </a:lnTo>
                <a:lnTo>
                  <a:pt x="355487" y="1314873"/>
                </a:lnTo>
                <a:lnTo>
                  <a:pt x="396166" y="1336596"/>
                </a:lnTo>
                <a:lnTo>
                  <a:pt x="438376" y="1355764"/>
                </a:lnTo>
                <a:lnTo>
                  <a:pt x="482010" y="1372272"/>
                </a:lnTo>
                <a:lnTo>
                  <a:pt x="526961" y="1386014"/>
                </a:lnTo>
                <a:lnTo>
                  <a:pt x="573123" y="1396885"/>
                </a:lnTo>
                <a:lnTo>
                  <a:pt x="620389" y="1404781"/>
                </a:lnTo>
                <a:lnTo>
                  <a:pt x="668651" y="1409595"/>
                </a:lnTo>
                <a:lnTo>
                  <a:pt x="717803" y="1411223"/>
                </a:lnTo>
                <a:lnTo>
                  <a:pt x="766956" y="1409595"/>
                </a:lnTo>
                <a:lnTo>
                  <a:pt x="815218" y="1404781"/>
                </a:lnTo>
                <a:lnTo>
                  <a:pt x="862484" y="1396885"/>
                </a:lnTo>
                <a:lnTo>
                  <a:pt x="908646" y="1386014"/>
                </a:lnTo>
                <a:lnTo>
                  <a:pt x="953597" y="1372272"/>
                </a:lnTo>
                <a:lnTo>
                  <a:pt x="997231" y="1355764"/>
                </a:lnTo>
                <a:lnTo>
                  <a:pt x="1039441" y="1336596"/>
                </a:lnTo>
                <a:lnTo>
                  <a:pt x="1080120" y="1314873"/>
                </a:lnTo>
                <a:lnTo>
                  <a:pt x="1119162" y="1290700"/>
                </a:lnTo>
                <a:lnTo>
                  <a:pt x="1156458" y="1264181"/>
                </a:lnTo>
                <a:lnTo>
                  <a:pt x="1191904" y="1235423"/>
                </a:lnTo>
                <a:lnTo>
                  <a:pt x="1225391" y="1204531"/>
                </a:lnTo>
                <a:lnTo>
                  <a:pt x="1256813" y="1171609"/>
                </a:lnTo>
                <a:lnTo>
                  <a:pt x="1286063" y="1136763"/>
                </a:lnTo>
                <a:lnTo>
                  <a:pt x="1313034" y="1100098"/>
                </a:lnTo>
                <a:lnTo>
                  <a:pt x="1337620" y="1061720"/>
                </a:lnTo>
                <a:lnTo>
                  <a:pt x="1359713" y="1021732"/>
                </a:lnTo>
                <a:lnTo>
                  <a:pt x="1379208" y="980241"/>
                </a:lnTo>
                <a:lnTo>
                  <a:pt x="1395996" y="937352"/>
                </a:lnTo>
                <a:lnTo>
                  <a:pt x="1409971" y="893169"/>
                </a:lnTo>
                <a:lnTo>
                  <a:pt x="1421027" y="847799"/>
                </a:lnTo>
                <a:lnTo>
                  <a:pt x="1429056" y="801346"/>
                </a:lnTo>
                <a:lnTo>
                  <a:pt x="1433952" y="753915"/>
                </a:lnTo>
                <a:lnTo>
                  <a:pt x="1435607" y="705611"/>
                </a:lnTo>
                <a:lnTo>
                  <a:pt x="1433952" y="657308"/>
                </a:lnTo>
                <a:lnTo>
                  <a:pt x="1429056" y="609877"/>
                </a:lnTo>
                <a:lnTo>
                  <a:pt x="1421027" y="563424"/>
                </a:lnTo>
                <a:lnTo>
                  <a:pt x="1409971" y="518054"/>
                </a:lnTo>
                <a:lnTo>
                  <a:pt x="1395996" y="473871"/>
                </a:lnTo>
                <a:lnTo>
                  <a:pt x="1379208" y="430982"/>
                </a:lnTo>
                <a:lnTo>
                  <a:pt x="1359713" y="389491"/>
                </a:lnTo>
                <a:lnTo>
                  <a:pt x="1337620" y="349503"/>
                </a:lnTo>
                <a:lnTo>
                  <a:pt x="1313034" y="311125"/>
                </a:lnTo>
                <a:lnTo>
                  <a:pt x="1286063" y="274460"/>
                </a:lnTo>
                <a:lnTo>
                  <a:pt x="1256813" y="239614"/>
                </a:lnTo>
                <a:lnTo>
                  <a:pt x="1225391" y="206692"/>
                </a:lnTo>
                <a:lnTo>
                  <a:pt x="1191904" y="175800"/>
                </a:lnTo>
                <a:lnTo>
                  <a:pt x="1156458" y="147042"/>
                </a:lnTo>
                <a:lnTo>
                  <a:pt x="1119162" y="120523"/>
                </a:lnTo>
                <a:lnTo>
                  <a:pt x="1080120" y="96350"/>
                </a:lnTo>
                <a:lnTo>
                  <a:pt x="1039441" y="74627"/>
                </a:lnTo>
                <a:lnTo>
                  <a:pt x="997231" y="55459"/>
                </a:lnTo>
                <a:lnTo>
                  <a:pt x="953597" y="38951"/>
                </a:lnTo>
                <a:lnTo>
                  <a:pt x="908646" y="25209"/>
                </a:lnTo>
                <a:lnTo>
                  <a:pt x="862484" y="14338"/>
                </a:lnTo>
                <a:lnTo>
                  <a:pt x="815218" y="6442"/>
                </a:lnTo>
                <a:lnTo>
                  <a:pt x="766956" y="1628"/>
                </a:lnTo>
                <a:lnTo>
                  <a:pt x="71780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9266808" y="3419094"/>
            <a:ext cx="829944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445" marR="5080" indent="-508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585858"/>
                </a:solidFill>
                <a:latin typeface="Trebuchet MS"/>
                <a:cs typeface="Trebuchet MS"/>
              </a:rPr>
              <a:t>Kh</a:t>
            </a:r>
            <a:r>
              <a:rPr dirty="0" sz="1600" spc="-5">
                <a:solidFill>
                  <a:srgbClr val="585858"/>
                </a:solidFill>
                <a:latin typeface="Calibri"/>
                <a:cs typeface="Calibri"/>
              </a:rPr>
              <a:t>ả</a:t>
            </a:r>
            <a:r>
              <a:rPr dirty="0" sz="1600" spc="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Trebuchet MS"/>
                <a:cs typeface="Trebuchet MS"/>
              </a:rPr>
              <a:t>năng </a:t>
            </a:r>
            <a:r>
              <a:rPr dirty="0" sz="1600" spc="-47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585858"/>
                </a:solidFill>
                <a:latin typeface="Trebuchet MS"/>
                <a:cs typeface="Trebuchet MS"/>
              </a:rPr>
              <a:t>v</a:t>
            </a:r>
            <a:r>
              <a:rPr dirty="0" sz="1600" spc="-5">
                <a:solidFill>
                  <a:srgbClr val="585858"/>
                </a:solidFill>
                <a:latin typeface="Calibri"/>
                <a:cs typeface="Calibri"/>
              </a:rPr>
              <a:t>ậ</a:t>
            </a:r>
            <a:r>
              <a:rPr dirty="0" sz="1600" spc="-5">
                <a:solidFill>
                  <a:srgbClr val="585858"/>
                </a:solidFill>
                <a:latin typeface="Trebuchet MS"/>
                <a:cs typeface="Trebuchet MS"/>
              </a:rPr>
              <a:t>n</a:t>
            </a:r>
            <a:r>
              <a:rPr dirty="0" sz="1600" spc="-6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Trebuchet MS"/>
                <a:cs typeface="Trebuchet MS"/>
              </a:rPr>
              <a:t>hành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10885" y="1266901"/>
            <a:ext cx="1873885" cy="51815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0F46BB"/>
                </a:solidFill>
                <a:latin typeface="Trebuchet MS"/>
                <a:cs typeface="Trebuchet MS"/>
              </a:rPr>
              <a:t>TIÊU </a:t>
            </a:r>
            <a:r>
              <a:rPr dirty="0" sz="1600" spc="-5" b="1">
                <a:solidFill>
                  <a:srgbClr val="0F46BB"/>
                </a:solidFill>
                <a:latin typeface="Trebuchet MS"/>
                <a:cs typeface="Trebuchet MS"/>
              </a:rPr>
              <a:t>CHÍ L</a:t>
            </a:r>
            <a:r>
              <a:rPr dirty="0" sz="1600" spc="-5" b="1">
                <a:solidFill>
                  <a:srgbClr val="0F46BB"/>
                </a:solidFill>
                <a:latin typeface="Calibri"/>
                <a:cs typeface="Calibri"/>
              </a:rPr>
              <a:t>Ự</a:t>
            </a:r>
            <a:r>
              <a:rPr dirty="0" sz="1600" spc="-5" b="1">
                <a:solidFill>
                  <a:srgbClr val="0F46BB"/>
                </a:solidFill>
                <a:latin typeface="Trebuchet MS"/>
                <a:cs typeface="Trebuchet MS"/>
              </a:rPr>
              <a:t>A</a:t>
            </a:r>
            <a:r>
              <a:rPr dirty="0" sz="1600" spc="-100" b="1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1600" spc="-5" b="1">
                <a:solidFill>
                  <a:srgbClr val="0F46BB"/>
                </a:solidFill>
                <a:latin typeface="Trebuchet MS"/>
                <a:cs typeface="Trebuchet MS"/>
              </a:rPr>
              <a:t>CH</a:t>
            </a:r>
            <a:r>
              <a:rPr dirty="0" sz="1600" spc="-5" b="1">
                <a:solidFill>
                  <a:srgbClr val="0F46BB"/>
                </a:solidFill>
                <a:latin typeface="Calibri"/>
                <a:cs typeface="Calibri"/>
              </a:rPr>
              <a:t>Ọ</a:t>
            </a:r>
            <a:r>
              <a:rPr dirty="0" sz="1600" spc="-5" b="1">
                <a:solidFill>
                  <a:srgbClr val="0F46BB"/>
                </a:solidFill>
                <a:latin typeface="Trebuchet MS"/>
                <a:cs typeface="Trebuchet MS"/>
              </a:rPr>
              <a:t>N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1600" spc="-5" b="1">
                <a:solidFill>
                  <a:srgbClr val="0F46BB"/>
                </a:solidFill>
                <a:latin typeface="Trebuchet MS"/>
                <a:cs typeface="Trebuchet MS"/>
              </a:rPr>
              <a:t>XE: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0372" y="6452108"/>
            <a:ext cx="223520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Ngu</a:t>
            </a:r>
            <a:r>
              <a:rPr dirty="0" sz="1050" spc="-5">
                <a:solidFill>
                  <a:srgbClr val="585858"/>
                </a:solidFill>
                <a:latin typeface="Calibri"/>
                <a:cs typeface="Calibri"/>
              </a:rPr>
              <a:t>ồ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n:</a:t>
            </a:r>
            <a:r>
              <a:rPr dirty="0" sz="1050" spc="-1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Vnexpress;</a:t>
            </a:r>
            <a:r>
              <a:rPr dirty="0" sz="1050" spc="-4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dantri;</a:t>
            </a:r>
            <a:r>
              <a:rPr dirty="0" sz="1050" spc="-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laodong;…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190744" y="1112519"/>
            <a:ext cx="5596255" cy="4837430"/>
          </a:xfrm>
          <a:custGeom>
            <a:avLst/>
            <a:gdLst/>
            <a:ahLst/>
            <a:cxnLst/>
            <a:rect l="l" t="t" r="r" b="b"/>
            <a:pathLst>
              <a:path w="5596255" h="4837430">
                <a:moveTo>
                  <a:pt x="0" y="4837176"/>
                </a:moveTo>
                <a:lnTo>
                  <a:pt x="5596128" y="4837176"/>
                </a:lnTo>
                <a:lnTo>
                  <a:pt x="5596128" y="0"/>
                </a:lnTo>
                <a:lnTo>
                  <a:pt x="0" y="0"/>
                </a:lnTo>
                <a:lnTo>
                  <a:pt x="0" y="4837176"/>
                </a:lnTo>
                <a:close/>
              </a:path>
            </a:pathLst>
          </a:custGeom>
          <a:ln w="12191">
            <a:solidFill>
              <a:srgbClr val="0F46BB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3" name="object 3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81811" y="305511"/>
            <a:ext cx="3843654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XU</a:t>
            </a:r>
            <a:r>
              <a:rPr dirty="0" sz="2800" spc="-3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25">
                <a:solidFill>
                  <a:srgbClr val="0F46BB"/>
                </a:solidFill>
                <a:latin typeface="Trebuchet MS"/>
                <a:cs typeface="Trebuchet MS"/>
              </a:rPr>
              <a:t>H</a:t>
            </a:r>
            <a:r>
              <a:rPr dirty="0" sz="2800" spc="-25">
                <a:solidFill>
                  <a:srgbClr val="0F46BB"/>
                </a:solidFill>
                <a:latin typeface="Calibri"/>
                <a:cs typeface="Calibri"/>
              </a:rPr>
              <a:t>ƯỚ</a:t>
            </a:r>
            <a:r>
              <a:rPr dirty="0" sz="2800" spc="-25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-1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MARKETING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7456" y="6596888"/>
            <a:ext cx="561657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585858"/>
                </a:solidFill>
                <a:latin typeface="Trebuchet MS"/>
                <a:cs typeface="Trebuchet MS"/>
              </a:rPr>
              <a:t>Ngu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ồ</a:t>
            </a:r>
            <a:r>
              <a:rPr dirty="0" sz="1000" spc="-5">
                <a:solidFill>
                  <a:srgbClr val="585858"/>
                </a:solidFill>
                <a:latin typeface="Trebuchet MS"/>
                <a:cs typeface="Trebuchet MS"/>
              </a:rPr>
              <a:t>n:</a:t>
            </a:r>
            <a:r>
              <a:rPr dirty="0" sz="1000" spc="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rebuchet MS"/>
                <a:cs typeface="Trebuchet MS"/>
              </a:rPr>
              <a:t>Adex</a:t>
            </a:r>
            <a:r>
              <a:rPr dirty="0" sz="1000" spc="3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Trebuchet MS"/>
                <a:cs typeface="Trebuchet MS"/>
              </a:rPr>
              <a:t>(Estimated</a:t>
            </a:r>
            <a:r>
              <a:rPr dirty="0" sz="1000" spc="2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Trebuchet MS"/>
                <a:cs typeface="Trebuchet MS"/>
              </a:rPr>
              <a:t>Revenue</a:t>
            </a:r>
            <a:r>
              <a:rPr dirty="0" sz="1000" spc="5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rebuchet MS"/>
                <a:cs typeface="Trebuchet MS"/>
              </a:rPr>
              <a:t>of</a:t>
            </a:r>
            <a:r>
              <a:rPr dirty="0" sz="100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rebuchet MS"/>
                <a:cs typeface="Trebuchet MS"/>
              </a:rPr>
              <a:t>Traditional</a:t>
            </a:r>
            <a:r>
              <a:rPr dirty="0" sz="1000" spc="2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rebuchet MS"/>
                <a:cs typeface="Trebuchet MS"/>
              </a:rPr>
              <a:t>Media)</a:t>
            </a:r>
            <a:r>
              <a:rPr dirty="0" sz="1000" spc="4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rebuchet MS"/>
                <a:cs typeface="Trebuchet MS"/>
              </a:rPr>
              <a:t>–</a:t>
            </a:r>
            <a:r>
              <a:rPr dirty="0" sz="1000" spc="-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rebuchet MS"/>
                <a:cs typeface="Trebuchet MS"/>
              </a:rPr>
              <a:t>Adtima’s</a:t>
            </a:r>
            <a:r>
              <a:rPr dirty="0" sz="1000" spc="2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rebuchet MS"/>
                <a:cs typeface="Trebuchet MS"/>
              </a:rPr>
              <a:t>Estimation </a:t>
            </a:r>
            <a:r>
              <a:rPr dirty="0" sz="1000" spc="-10">
                <a:solidFill>
                  <a:srgbClr val="585858"/>
                </a:solidFill>
                <a:latin typeface="Trebuchet MS"/>
                <a:cs typeface="Trebuchet MS"/>
              </a:rPr>
              <a:t>(Internal</a:t>
            </a:r>
            <a:r>
              <a:rPr dirty="0" sz="1000" spc="4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rebuchet MS"/>
                <a:cs typeface="Trebuchet MS"/>
              </a:rPr>
              <a:t>Sales</a:t>
            </a:r>
            <a:r>
              <a:rPr dirty="0" sz="1000" spc="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rebuchet MS"/>
                <a:cs typeface="Trebuchet MS"/>
              </a:rPr>
              <a:t>data)</a:t>
            </a:r>
            <a:endParaRPr sz="10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339149" y="2625851"/>
            <a:ext cx="6905625" cy="2589530"/>
            <a:chOff x="2339149" y="2625851"/>
            <a:chExt cx="6905625" cy="2589530"/>
          </a:xfrm>
        </p:grpSpPr>
        <p:sp>
          <p:nvSpPr>
            <p:cNvPr id="8" name="object 8"/>
            <p:cNvSpPr/>
            <p:nvPr/>
          </p:nvSpPr>
          <p:spPr>
            <a:xfrm>
              <a:off x="2964180" y="2625851"/>
              <a:ext cx="5655945" cy="2585085"/>
            </a:xfrm>
            <a:custGeom>
              <a:avLst/>
              <a:gdLst/>
              <a:ahLst/>
              <a:cxnLst/>
              <a:rect l="l" t="t" r="r" b="b"/>
              <a:pathLst>
                <a:path w="5655945" h="2585085">
                  <a:moveTo>
                    <a:pt x="1059180" y="943368"/>
                  </a:moveTo>
                  <a:lnTo>
                    <a:pt x="0" y="943368"/>
                  </a:lnTo>
                  <a:lnTo>
                    <a:pt x="0" y="2584704"/>
                  </a:lnTo>
                  <a:lnTo>
                    <a:pt x="1059180" y="2584704"/>
                  </a:lnTo>
                  <a:lnTo>
                    <a:pt x="1059180" y="943368"/>
                  </a:lnTo>
                  <a:close/>
                </a:path>
                <a:path w="5655945" h="2585085">
                  <a:moveTo>
                    <a:pt x="3357372" y="949452"/>
                  </a:moveTo>
                  <a:lnTo>
                    <a:pt x="2298192" y="949452"/>
                  </a:lnTo>
                  <a:lnTo>
                    <a:pt x="2298192" y="2584704"/>
                  </a:lnTo>
                  <a:lnTo>
                    <a:pt x="3357372" y="2584704"/>
                  </a:lnTo>
                  <a:lnTo>
                    <a:pt x="3357372" y="949452"/>
                  </a:lnTo>
                  <a:close/>
                </a:path>
                <a:path w="5655945" h="2585085">
                  <a:moveTo>
                    <a:pt x="5655564" y="0"/>
                  </a:moveTo>
                  <a:lnTo>
                    <a:pt x="4596384" y="0"/>
                  </a:lnTo>
                  <a:lnTo>
                    <a:pt x="4596384" y="2584704"/>
                  </a:lnTo>
                  <a:lnTo>
                    <a:pt x="5655564" y="2584704"/>
                  </a:lnTo>
                  <a:lnTo>
                    <a:pt x="565556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343911" y="5210555"/>
              <a:ext cx="6896100" cy="0"/>
            </a:xfrm>
            <a:custGeom>
              <a:avLst/>
              <a:gdLst/>
              <a:ahLst/>
              <a:cxnLst/>
              <a:rect l="l" t="t" r="r" b="b"/>
              <a:pathLst>
                <a:path w="6896100" h="0">
                  <a:moveTo>
                    <a:pt x="0" y="0"/>
                  </a:moveTo>
                  <a:lnTo>
                    <a:pt x="6896100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3248914" y="3313557"/>
            <a:ext cx="4908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404040"/>
                </a:solidFill>
                <a:latin typeface="Trebuchet MS"/>
                <a:cs typeface="Trebuchet MS"/>
              </a:rPr>
              <a:t>100.0%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87365" y="3320034"/>
            <a:ext cx="4114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404040"/>
                </a:solidFill>
                <a:latin typeface="Trebuchet MS"/>
                <a:cs typeface="Trebuchet MS"/>
              </a:rPr>
              <a:t>99</a:t>
            </a:r>
            <a:r>
              <a:rPr dirty="0" sz="1200" spc="-5">
                <a:solidFill>
                  <a:srgbClr val="404040"/>
                </a:solidFill>
                <a:latin typeface="Trebuchet MS"/>
                <a:cs typeface="Trebuchet MS"/>
              </a:rPr>
              <a:t>.6%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46568" y="2370582"/>
            <a:ext cx="4908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404040"/>
                </a:solidFill>
                <a:latin typeface="Trebuchet MS"/>
                <a:cs typeface="Trebuchet MS"/>
              </a:rPr>
              <a:t>157.4%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72790" y="5299709"/>
            <a:ext cx="44259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 b="1">
                <a:solidFill>
                  <a:srgbClr val="585858"/>
                </a:solidFill>
                <a:latin typeface="Trebuchet MS"/>
                <a:cs typeface="Trebuchet MS"/>
              </a:rPr>
              <a:t>2</a:t>
            </a:r>
            <a:r>
              <a:rPr dirty="0" sz="1400" b="1">
                <a:solidFill>
                  <a:srgbClr val="585858"/>
                </a:solidFill>
                <a:latin typeface="Trebuchet MS"/>
                <a:cs typeface="Trebuchet MS"/>
              </a:rPr>
              <a:t>0</a:t>
            </a:r>
            <a:r>
              <a:rPr dirty="0" sz="1400" spc="-10" b="1">
                <a:solidFill>
                  <a:srgbClr val="585858"/>
                </a:solidFill>
                <a:latin typeface="Trebuchet MS"/>
                <a:cs typeface="Trebuchet MS"/>
              </a:rPr>
              <a:t>1</a:t>
            </a:r>
            <a:r>
              <a:rPr dirty="0" sz="1400" b="1">
                <a:solidFill>
                  <a:srgbClr val="585858"/>
                </a:solidFill>
                <a:latin typeface="Trebuchet MS"/>
                <a:cs typeface="Trebuchet MS"/>
              </a:rPr>
              <a:t>9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71490" y="5299709"/>
            <a:ext cx="44259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 b="1">
                <a:solidFill>
                  <a:srgbClr val="585858"/>
                </a:solidFill>
                <a:latin typeface="Trebuchet MS"/>
                <a:cs typeface="Trebuchet MS"/>
              </a:rPr>
              <a:t>2</a:t>
            </a:r>
            <a:r>
              <a:rPr dirty="0" sz="1400" b="1">
                <a:solidFill>
                  <a:srgbClr val="585858"/>
                </a:solidFill>
                <a:latin typeface="Trebuchet MS"/>
                <a:cs typeface="Trebuchet MS"/>
              </a:rPr>
              <a:t>0</a:t>
            </a:r>
            <a:r>
              <a:rPr dirty="0" sz="1400" spc="-10" b="1">
                <a:solidFill>
                  <a:srgbClr val="585858"/>
                </a:solidFill>
                <a:latin typeface="Trebuchet MS"/>
                <a:cs typeface="Trebuchet MS"/>
              </a:rPr>
              <a:t>2</a:t>
            </a:r>
            <a:r>
              <a:rPr dirty="0" sz="1400" b="1">
                <a:solidFill>
                  <a:srgbClr val="585858"/>
                </a:solidFill>
                <a:latin typeface="Trebuchet MS"/>
                <a:cs typeface="Trebuchet MS"/>
              </a:rPr>
              <a:t>0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70317" y="5299709"/>
            <a:ext cx="44259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 b="1">
                <a:solidFill>
                  <a:srgbClr val="585858"/>
                </a:solidFill>
                <a:latin typeface="Trebuchet MS"/>
                <a:cs typeface="Trebuchet MS"/>
              </a:rPr>
              <a:t>2</a:t>
            </a:r>
            <a:r>
              <a:rPr dirty="0" sz="1400" b="1">
                <a:solidFill>
                  <a:srgbClr val="585858"/>
                </a:solidFill>
                <a:latin typeface="Trebuchet MS"/>
                <a:cs typeface="Trebuchet MS"/>
              </a:rPr>
              <a:t>0</a:t>
            </a:r>
            <a:r>
              <a:rPr dirty="0" sz="1400" spc="-10" b="1">
                <a:solidFill>
                  <a:srgbClr val="585858"/>
                </a:solidFill>
                <a:latin typeface="Trebuchet MS"/>
                <a:cs typeface="Trebuchet MS"/>
              </a:rPr>
              <a:t>2</a:t>
            </a:r>
            <a:r>
              <a:rPr dirty="0" sz="1400" b="1">
                <a:solidFill>
                  <a:srgbClr val="585858"/>
                </a:solidFill>
                <a:latin typeface="Trebuchet MS"/>
                <a:cs typeface="Trebuchet MS"/>
              </a:rPr>
              <a:t>1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45128" y="1585721"/>
            <a:ext cx="33762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2E5496"/>
                </a:solidFill>
                <a:latin typeface="Trebuchet MS"/>
                <a:cs typeface="Trebuchet MS"/>
              </a:rPr>
              <a:t>CHI</a:t>
            </a:r>
            <a:r>
              <a:rPr dirty="0" sz="1800" spc="-60" b="1">
                <a:solidFill>
                  <a:srgbClr val="2E5496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2E5496"/>
                </a:solidFill>
                <a:latin typeface="Trebuchet MS"/>
                <a:cs typeface="Trebuchet MS"/>
              </a:rPr>
              <a:t>TIÊU</a:t>
            </a:r>
            <a:r>
              <a:rPr dirty="0" sz="1800" spc="-30" b="1">
                <a:solidFill>
                  <a:srgbClr val="2E5496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2E5496"/>
                </a:solidFill>
                <a:latin typeface="Trebuchet MS"/>
                <a:cs typeface="Trebuchet MS"/>
              </a:rPr>
              <a:t>QUA</a:t>
            </a:r>
            <a:r>
              <a:rPr dirty="0" sz="1800" spc="-114" b="1">
                <a:solidFill>
                  <a:srgbClr val="2E5496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2E5496"/>
                </a:solidFill>
                <a:latin typeface="Trebuchet MS"/>
                <a:cs typeface="Trebuchet MS"/>
              </a:rPr>
              <a:t>KÊNH</a:t>
            </a:r>
            <a:r>
              <a:rPr dirty="0" sz="1800" spc="-20" b="1">
                <a:solidFill>
                  <a:srgbClr val="2E5496"/>
                </a:solidFill>
                <a:latin typeface="Trebuchet MS"/>
                <a:cs typeface="Trebuchet MS"/>
              </a:rPr>
              <a:t> </a:t>
            </a:r>
            <a:r>
              <a:rPr dirty="0" sz="1800" spc="-25" b="1">
                <a:solidFill>
                  <a:srgbClr val="2E5496"/>
                </a:solidFill>
                <a:latin typeface="Trebuchet MS"/>
                <a:cs typeface="Trebuchet MS"/>
              </a:rPr>
              <a:t>DIGITAL</a:t>
            </a:r>
            <a:r>
              <a:rPr dirty="0" sz="1800" spc="-90" b="1">
                <a:solidFill>
                  <a:srgbClr val="2E5496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2E5496"/>
                </a:solidFill>
                <a:latin typeface="Trebuchet MS"/>
                <a:cs typeface="Trebuchet MS"/>
              </a:rPr>
              <a:t>(%)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82139" y="5955588"/>
            <a:ext cx="218122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solidFill>
                  <a:srgbClr val="585858"/>
                </a:solidFill>
                <a:latin typeface="Microsoft Sans Serif"/>
                <a:cs typeface="Microsoft Sans Serif"/>
              </a:rPr>
              <a:t>* Năm 201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9</a:t>
            </a:r>
            <a:r>
              <a:rPr dirty="0" sz="1050" spc="-4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spc="55">
                <a:solidFill>
                  <a:srgbClr val="585858"/>
                </a:solidFill>
                <a:latin typeface="Microsoft Sans Serif"/>
                <a:cs typeface="Microsoft Sans Serif"/>
              </a:rPr>
              <a:t>được</a:t>
            </a:r>
            <a:r>
              <a:rPr dirty="0" sz="1050" spc="-10">
                <a:solidFill>
                  <a:srgbClr val="585858"/>
                </a:solidFill>
                <a:latin typeface="Microsoft Sans Serif"/>
                <a:cs typeface="Microsoft Sans Serif"/>
              </a:rPr>
              <a:t> </a:t>
            </a:r>
            <a:r>
              <a:rPr dirty="0" sz="1050">
                <a:solidFill>
                  <a:srgbClr val="585858"/>
                </a:solidFill>
                <a:latin typeface="Microsoft Sans Serif"/>
                <a:cs typeface="Microsoft Sans Serif"/>
              </a:rPr>
              <a:t>xem</a:t>
            </a:r>
            <a:r>
              <a:rPr dirty="0" sz="1050" spc="-15">
                <a:solidFill>
                  <a:srgbClr val="585858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5">
                <a:solidFill>
                  <a:srgbClr val="585858"/>
                </a:solidFill>
                <a:latin typeface="Microsoft Sans Serif"/>
                <a:cs typeface="Microsoft Sans Serif"/>
              </a:rPr>
              <a:t>là</a:t>
            </a:r>
            <a:r>
              <a:rPr dirty="0" sz="1050" spc="10">
                <a:solidFill>
                  <a:srgbClr val="585858"/>
                </a:solidFill>
                <a:latin typeface="Microsoft Sans Serif"/>
                <a:cs typeface="Microsoft Sans Serif"/>
              </a:rPr>
              <a:t> </a:t>
            </a:r>
            <a:r>
              <a:rPr dirty="0" sz="1050">
                <a:solidFill>
                  <a:srgbClr val="585858"/>
                </a:solidFill>
                <a:latin typeface="Microsoft Sans Serif"/>
                <a:cs typeface="Microsoft Sans Serif"/>
              </a:rPr>
              <a:t>mốc</a:t>
            </a:r>
            <a:r>
              <a:rPr dirty="0" sz="1050" spc="-5">
                <a:solidFill>
                  <a:srgbClr val="585858"/>
                </a:solidFill>
                <a:latin typeface="Microsoft Sans Serif"/>
                <a:cs typeface="Microsoft Sans Serif"/>
              </a:rPr>
              <a:t> </a:t>
            </a:r>
            <a:r>
              <a:rPr dirty="0" sz="1050">
                <a:solidFill>
                  <a:srgbClr val="585858"/>
                </a:solidFill>
                <a:latin typeface="Microsoft Sans Serif"/>
                <a:cs typeface="Microsoft Sans Serif"/>
              </a:rPr>
              <a:t>100%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886329" y="2997707"/>
            <a:ext cx="800735" cy="468630"/>
          </a:xfrm>
          <a:custGeom>
            <a:avLst/>
            <a:gdLst/>
            <a:ahLst/>
            <a:cxnLst/>
            <a:rect l="l" t="t" r="r" b="b"/>
            <a:pathLst>
              <a:path w="800735" h="468629">
                <a:moveTo>
                  <a:pt x="43941" y="431672"/>
                </a:moveTo>
                <a:lnTo>
                  <a:pt x="0" y="457200"/>
                </a:lnTo>
                <a:lnTo>
                  <a:pt x="6350" y="468249"/>
                </a:lnTo>
                <a:lnTo>
                  <a:pt x="50291" y="442721"/>
                </a:lnTo>
                <a:lnTo>
                  <a:pt x="43941" y="431672"/>
                </a:lnTo>
                <a:close/>
              </a:path>
              <a:path w="800735" h="468629">
                <a:moveTo>
                  <a:pt x="120776" y="387095"/>
                </a:moveTo>
                <a:lnTo>
                  <a:pt x="76834" y="412622"/>
                </a:lnTo>
                <a:lnTo>
                  <a:pt x="83312" y="423544"/>
                </a:lnTo>
                <a:lnTo>
                  <a:pt x="127253" y="398144"/>
                </a:lnTo>
                <a:lnTo>
                  <a:pt x="120776" y="387095"/>
                </a:lnTo>
                <a:close/>
              </a:path>
              <a:path w="800735" h="468629">
                <a:moveTo>
                  <a:pt x="197738" y="342518"/>
                </a:moveTo>
                <a:lnTo>
                  <a:pt x="153796" y="368045"/>
                </a:lnTo>
                <a:lnTo>
                  <a:pt x="160146" y="378967"/>
                </a:lnTo>
                <a:lnTo>
                  <a:pt x="204088" y="353440"/>
                </a:lnTo>
                <a:lnTo>
                  <a:pt x="197738" y="342518"/>
                </a:lnTo>
                <a:close/>
              </a:path>
              <a:path w="800735" h="468629">
                <a:moveTo>
                  <a:pt x="274573" y="297941"/>
                </a:moveTo>
                <a:lnTo>
                  <a:pt x="230631" y="323341"/>
                </a:lnTo>
                <a:lnTo>
                  <a:pt x="237108" y="334390"/>
                </a:lnTo>
                <a:lnTo>
                  <a:pt x="281050" y="308863"/>
                </a:lnTo>
                <a:lnTo>
                  <a:pt x="274573" y="297941"/>
                </a:lnTo>
                <a:close/>
              </a:path>
              <a:path w="800735" h="468629">
                <a:moveTo>
                  <a:pt x="351535" y="253237"/>
                </a:moveTo>
                <a:lnTo>
                  <a:pt x="307594" y="278764"/>
                </a:lnTo>
                <a:lnTo>
                  <a:pt x="313944" y="289813"/>
                </a:lnTo>
                <a:lnTo>
                  <a:pt x="357885" y="264287"/>
                </a:lnTo>
                <a:lnTo>
                  <a:pt x="351535" y="253237"/>
                </a:lnTo>
                <a:close/>
              </a:path>
              <a:path w="800735" h="468629">
                <a:moveTo>
                  <a:pt x="428370" y="208661"/>
                </a:moveTo>
                <a:lnTo>
                  <a:pt x="384429" y="234187"/>
                </a:lnTo>
                <a:lnTo>
                  <a:pt x="390906" y="245109"/>
                </a:lnTo>
                <a:lnTo>
                  <a:pt x="434847" y="219709"/>
                </a:lnTo>
                <a:lnTo>
                  <a:pt x="428370" y="208661"/>
                </a:lnTo>
                <a:close/>
              </a:path>
              <a:path w="800735" h="468629">
                <a:moveTo>
                  <a:pt x="505332" y="164083"/>
                </a:moveTo>
                <a:lnTo>
                  <a:pt x="461391" y="189611"/>
                </a:lnTo>
                <a:lnTo>
                  <a:pt x="467741" y="200532"/>
                </a:lnTo>
                <a:lnTo>
                  <a:pt x="511682" y="175005"/>
                </a:lnTo>
                <a:lnTo>
                  <a:pt x="505332" y="164083"/>
                </a:lnTo>
                <a:close/>
              </a:path>
              <a:path w="800735" h="468629">
                <a:moveTo>
                  <a:pt x="582168" y="119506"/>
                </a:moveTo>
                <a:lnTo>
                  <a:pt x="538225" y="144906"/>
                </a:lnTo>
                <a:lnTo>
                  <a:pt x="544703" y="155955"/>
                </a:lnTo>
                <a:lnTo>
                  <a:pt x="588518" y="130428"/>
                </a:lnTo>
                <a:lnTo>
                  <a:pt x="582168" y="119506"/>
                </a:lnTo>
                <a:close/>
              </a:path>
              <a:path w="800735" h="468629">
                <a:moveTo>
                  <a:pt x="659130" y="74802"/>
                </a:moveTo>
                <a:lnTo>
                  <a:pt x="615187" y="100329"/>
                </a:lnTo>
                <a:lnTo>
                  <a:pt x="621537" y="111378"/>
                </a:lnTo>
                <a:lnTo>
                  <a:pt x="665480" y="85851"/>
                </a:lnTo>
                <a:lnTo>
                  <a:pt x="659130" y="74802"/>
                </a:lnTo>
                <a:close/>
              </a:path>
              <a:path w="800735" h="468629">
                <a:moveTo>
                  <a:pt x="780907" y="30225"/>
                </a:moveTo>
                <a:lnTo>
                  <a:pt x="735965" y="30225"/>
                </a:lnTo>
                <a:lnTo>
                  <a:pt x="742315" y="41275"/>
                </a:lnTo>
                <a:lnTo>
                  <a:pt x="738047" y="43741"/>
                </a:lnTo>
                <a:lnTo>
                  <a:pt x="753998" y="71246"/>
                </a:lnTo>
                <a:lnTo>
                  <a:pt x="780907" y="30225"/>
                </a:lnTo>
                <a:close/>
              </a:path>
              <a:path w="800735" h="468629">
                <a:moveTo>
                  <a:pt x="731659" y="32727"/>
                </a:moveTo>
                <a:lnTo>
                  <a:pt x="692022" y="55752"/>
                </a:lnTo>
                <a:lnTo>
                  <a:pt x="698372" y="66675"/>
                </a:lnTo>
                <a:lnTo>
                  <a:pt x="738047" y="43741"/>
                </a:lnTo>
                <a:lnTo>
                  <a:pt x="731659" y="32727"/>
                </a:lnTo>
                <a:close/>
              </a:path>
              <a:path w="800735" h="468629">
                <a:moveTo>
                  <a:pt x="735965" y="30225"/>
                </a:moveTo>
                <a:lnTo>
                  <a:pt x="731659" y="32727"/>
                </a:lnTo>
                <a:lnTo>
                  <a:pt x="738047" y="43741"/>
                </a:lnTo>
                <a:lnTo>
                  <a:pt x="742315" y="41275"/>
                </a:lnTo>
                <a:lnTo>
                  <a:pt x="735965" y="30225"/>
                </a:lnTo>
                <a:close/>
              </a:path>
              <a:path w="800735" h="468629">
                <a:moveTo>
                  <a:pt x="800734" y="0"/>
                </a:moveTo>
                <a:lnTo>
                  <a:pt x="715771" y="5333"/>
                </a:lnTo>
                <a:lnTo>
                  <a:pt x="731659" y="32727"/>
                </a:lnTo>
                <a:lnTo>
                  <a:pt x="735965" y="30225"/>
                </a:lnTo>
                <a:lnTo>
                  <a:pt x="780907" y="30225"/>
                </a:lnTo>
                <a:lnTo>
                  <a:pt x="800734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6948043" y="6564274"/>
            <a:ext cx="937894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585858"/>
                </a:solidFill>
                <a:latin typeface="Trebuchet MS"/>
                <a:cs typeface="Trebuchet MS"/>
              </a:rPr>
              <a:t>Ngu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ồ</a:t>
            </a:r>
            <a:r>
              <a:rPr dirty="0" sz="1000" spc="-5">
                <a:solidFill>
                  <a:srgbClr val="585858"/>
                </a:solidFill>
                <a:latin typeface="Trebuchet MS"/>
                <a:cs typeface="Trebuchet MS"/>
              </a:rPr>
              <a:t>n:</a:t>
            </a:r>
            <a:r>
              <a:rPr dirty="0" sz="1000" spc="-3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rebuchet MS"/>
                <a:cs typeface="Trebuchet MS"/>
              </a:rPr>
              <a:t>Zalo</a:t>
            </a:r>
            <a:r>
              <a:rPr dirty="0" sz="1000" spc="-2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rebuchet MS"/>
                <a:cs typeface="Trebuchet MS"/>
              </a:rPr>
              <a:t>Ads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9491" y="1498803"/>
            <a:ext cx="1007110" cy="10318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600" spc="-5">
                <a:solidFill>
                  <a:srgbClr val="0F46BB"/>
                </a:solidFill>
                <a:latin typeface="Trebuchet MS"/>
                <a:cs typeface="Trebuchet MS"/>
              </a:rPr>
              <a:t>01</a:t>
            </a:r>
            <a:endParaRPr sz="66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39136" y="2388870"/>
            <a:ext cx="217297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r>
              <a:rPr dirty="0" sz="2400" spc="-5">
                <a:solidFill>
                  <a:srgbClr val="0F46BB"/>
                </a:solidFill>
                <a:latin typeface="Calibri"/>
                <a:cs typeface="Calibri"/>
              </a:rPr>
              <a:t>Ổ</a:t>
            </a:r>
            <a:r>
              <a:rPr dirty="0" sz="2400" spc="-5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400" spc="7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F46BB"/>
                </a:solidFill>
                <a:latin typeface="Trebuchet MS"/>
                <a:cs typeface="Trebuchet MS"/>
              </a:rPr>
              <a:t>QUAN </a:t>
            </a:r>
            <a:r>
              <a:rPr dirty="0" sz="2400" spc="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400" spc="-5">
                <a:solidFill>
                  <a:srgbClr val="0F46BB"/>
                </a:solidFill>
                <a:latin typeface="Trebuchet MS"/>
                <a:cs typeface="Trebuchet MS"/>
              </a:rPr>
              <a:t>TH</a:t>
            </a:r>
            <a:r>
              <a:rPr dirty="0" sz="2400" spc="-5">
                <a:solidFill>
                  <a:srgbClr val="0F46BB"/>
                </a:solidFill>
                <a:latin typeface="Calibri"/>
                <a:cs typeface="Calibri"/>
              </a:rPr>
              <a:t>Ị</a:t>
            </a:r>
            <a:r>
              <a:rPr dirty="0" sz="2400" spc="90">
                <a:solidFill>
                  <a:srgbClr val="0F46BB"/>
                </a:solidFill>
                <a:latin typeface="Calibri"/>
                <a:cs typeface="Calibri"/>
              </a:rPr>
              <a:t> </a:t>
            </a:r>
            <a:r>
              <a:rPr dirty="0" sz="2400" spc="-15">
                <a:solidFill>
                  <a:srgbClr val="0F46BB"/>
                </a:solidFill>
                <a:latin typeface="Trebuchet MS"/>
                <a:cs typeface="Trebuchet MS"/>
              </a:rPr>
              <a:t>TR</a:t>
            </a:r>
            <a:r>
              <a:rPr dirty="0" sz="2400" spc="-15">
                <a:solidFill>
                  <a:srgbClr val="0F46BB"/>
                </a:solidFill>
                <a:latin typeface="Calibri"/>
                <a:cs typeface="Calibri"/>
              </a:rPr>
              <a:t>ƯỜ</a:t>
            </a:r>
            <a:r>
              <a:rPr dirty="0" sz="2400" spc="-15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400" spc="-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F46BB"/>
                </a:solidFill>
                <a:latin typeface="Trebuchet MS"/>
                <a:cs typeface="Trebuchet MS"/>
              </a:rPr>
              <a:t>XE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69491" y="3591509"/>
            <a:ext cx="1007110" cy="1031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600" spc="-5" b="1">
                <a:solidFill>
                  <a:srgbClr val="0F46BB"/>
                </a:solidFill>
                <a:latin typeface="Trebuchet MS"/>
                <a:cs typeface="Trebuchet MS"/>
              </a:rPr>
              <a:t>02</a:t>
            </a:r>
            <a:endParaRPr sz="66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39136" y="4481017"/>
            <a:ext cx="2884805" cy="7651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0F46BB"/>
                </a:solidFill>
                <a:latin typeface="Trebuchet MS"/>
                <a:cs typeface="Trebuchet MS"/>
              </a:rPr>
              <a:t>GI</a:t>
            </a:r>
            <a:r>
              <a:rPr dirty="0" sz="2400" spc="-5">
                <a:solidFill>
                  <a:srgbClr val="0F46BB"/>
                </a:solidFill>
                <a:latin typeface="Calibri"/>
                <a:cs typeface="Calibri"/>
              </a:rPr>
              <a:t>Ả</a:t>
            </a:r>
            <a:r>
              <a:rPr dirty="0" sz="2400" spc="-5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r>
              <a:rPr dirty="0" sz="2400" spc="-4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F46BB"/>
                </a:solidFill>
                <a:latin typeface="Trebuchet MS"/>
                <a:cs typeface="Trebuchet MS"/>
              </a:rPr>
              <a:t>PHÁP</a:t>
            </a:r>
            <a:r>
              <a:rPr dirty="0" sz="2400" spc="-6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400" spc="-5">
                <a:solidFill>
                  <a:srgbClr val="0F46BB"/>
                </a:solidFill>
                <a:latin typeface="Trebuchet MS"/>
                <a:cs typeface="Trebuchet MS"/>
              </a:rPr>
              <a:t>NGÀNH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dirty="0" sz="2400">
                <a:solidFill>
                  <a:srgbClr val="0F46BB"/>
                </a:solidFill>
                <a:latin typeface="Trebuchet MS"/>
                <a:cs typeface="Trebuchet MS"/>
              </a:rPr>
              <a:t>Ô</a:t>
            </a:r>
            <a:r>
              <a:rPr dirty="0" sz="2400" spc="-7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F46BB"/>
                </a:solidFill>
                <a:latin typeface="Trebuchet MS"/>
                <a:cs typeface="Trebuchet MS"/>
              </a:rPr>
              <a:t>TÔ</a:t>
            </a:r>
            <a:r>
              <a:rPr dirty="0" sz="2400" spc="-7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400" spc="-5">
                <a:solidFill>
                  <a:srgbClr val="0F46BB"/>
                </a:solidFill>
                <a:latin typeface="Trebuchet MS"/>
                <a:cs typeface="Trebuchet MS"/>
              </a:rPr>
              <a:t>TRÊN</a:t>
            </a:r>
            <a:r>
              <a:rPr dirty="0" sz="2400" spc="-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400" spc="-5">
                <a:solidFill>
                  <a:srgbClr val="0F46BB"/>
                </a:solidFill>
                <a:latin typeface="Trebuchet MS"/>
                <a:cs typeface="Trebuchet MS"/>
              </a:rPr>
              <a:t>ZALO</a:t>
            </a:r>
            <a:r>
              <a:rPr dirty="0" sz="2400" spc="-16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F46BB"/>
                </a:solidFill>
                <a:latin typeface="Trebuchet MS"/>
                <a:cs typeface="Trebuchet MS"/>
              </a:rPr>
              <a:t>ADS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73518" y="1498803"/>
            <a:ext cx="1007110" cy="1031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600" spc="-5" b="1">
                <a:solidFill>
                  <a:srgbClr val="0F46BB"/>
                </a:solidFill>
                <a:latin typeface="Trebuchet MS"/>
                <a:cs typeface="Trebuchet MS"/>
              </a:rPr>
              <a:t>03</a:t>
            </a:r>
            <a:endParaRPr sz="66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43164" y="2388870"/>
            <a:ext cx="170942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0F46BB"/>
                </a:solidFill>
                <a:latin typeface="Trebuchet MS"/>
                <a:cs typeface="Trebuchet MS"/>
              </a:rPr>
              <a:t>TH</a:t>
            </a:r>
            <a:r>
              <a:rPr dirty="0" sz="2400" spc="-5">
                <a:solidFill>
                  <a:srgbClr val="0F46BB"/>
                </a:solidFill>
                <a:latin typeface="Calibri"/>
                <a:cs typeface="Calibri"/>
              </a:rPr>
              <a:t>Ự</a:t>
            </a:r>
            <a:r>
              <a:rPr dirty="0" sz="2400" spc="-5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400" spc="-8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F46BB"/>
                </a:solidFill>
                <a:latin typeface="Trebuchet MS"/>
                <a:cs typeface="Trebuchet MS"/>
              </a:rPr>
              <a:t>CHI</a:t>
            </a:r>
            <a:r>
              <a:rPr dirty="0" sz="2400">
                <a:solidFill>
                  <a:srgbClr val="0F46BB"/>
                </a:solidFill>
                <a:latin typeface="Calibri"/>
                <a:cs typeface="Calibri"/>
              </a:rPr>
              <a:t>Ế</a:t>
            </a:r>
            <a:r>
              <a:rPr dirty="0" sz="2400">
                <a:solidFill>
                  <a:srgbClr val="0F46BB"/>
                </a:solidFill>
                <a:latin typeface="Trebuchet MS"/>
                <a:cs typeface="Trebuchet MS"/>
              </a:rPr>
              <a:t>N </a:t>
            </a:r>
            <a:r>
              <a:rPr dirty="0" sz="2400" spc="-70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400" spc="-5">
                <a:solidFill>
                  <a:srgbClr val="0F46BB"/>
                </a:solidFill>
                <a:latin typeface="Trebuchet MS"/>
                <a:cs typeface="Trebuchet MS"/>
              </a:rPr>
              <a:t>QU</a:t>
            </a:r>
            <a:r>
              <a:rPr dirty="0" sz="2400" spc="-5">
                <a:solidFill>
                  <a:srgbClr val="0F46BB"/>
                </a:solidFill>
                <a:latin typeface="Calibri"/>
                <a:cs typeface="Calibri"/>
              </a:rPr>
              <a:t>Ả</a:t>
            </a:r>
            <a:r>
              <a:rPr dirty="0" sz="2400" spc="-5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400" spc="-5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400" spc="-5">
                <a:solidFill>
                  <a:srgbClr val="0F46BB"/>
                </a:solidFill>
                <a:latin typeface="Trebuchet MS"/>
                <a:cs typeface="Trebuchet MS"/>
              </a:rPr>
              <a:t>CÁO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64322" y="3595242"/>
            <a:ext cx="1007110" cy="1031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600" spc="-5" b="1">
                <a:solidFill>
                  <a:srgbClr val="0F46BB"/>
                </a:solidFill>
                <a:latin typeface="Trebuchet MS"/>
                <a:cs typeface="Trebuchet MS"/>
              </a:rPr>
              <a:t>04</a:t>
            </a:r>
            <a:endParaRPr sz="66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43164" y="4484319"/>
            <a:ext cx="1858010" cy="7651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0F46BB"/>
                </a:solidFill>
                <a:latin typeface="Trebuchet MS"/>
                <a:cs typeface="Trebuchet MS"/>
              </a:rPr>
              <a:t>CÂU</a:t>
            </a:r>
            <a:r>
              <a:rPr dirty="0" sz="2400" spc="-5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F46BB"/>
                </a:solidFill>
                <a:latin typeface="Trebuchet MS"/>
                <a:cs typeface="Trebuchet MS"/>
              </a:rPr>
              <a:t>CHUY</a:t>
            </a:r>
            <a:r>
              <a:rPr dirty="0" sz="2400">
                <a:solidFill>
                  <a:srgbClr val="0F46BB"/>
                </a:solidFill>
                <a:latin typeface="Calibri"/>
                <a:cs typeface="Calibri"/>
              </a:rPr>
              <a:t>Ệ</a:t>
            </a:r>
            <a:r>
              <a:rPr dirty="0" sz="2400">
                <a:solidFill>
                  <a:srgbClr val="0F46BB"/>
                </a:solidFill>
                <a:latin typeface="Trebuchet MS"/>
                <a:cs typeface="Trebuchet MS"/>
              </a:rPr>
              <a:t>N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dirty="0" sz="2400">
                <a:solidFill>
                  <a:srgbClr val="0F46BB"/>
                </a:solidFill>
                <a:latin typeface="Trebuchet MS"/>
                <a:cs typeface="Trebuchet MS"/>
              </a:rPr>
              <a:t>THÀNH</a:t>
            </a:r>
            <a:r>
              <a:rPr dirty="0" sz="2400" spc="-7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400" spc="-5">
                <a:solidFill>
                  <a:srgbClr val="0F46BB"/>
                </a:solidFill>
                <a:latin typeface="Trebuchet MS"/>
                <a:cs typeface="Trebuchet MS"/>
              </a:rPr>
              <a:t>CÔNG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3" name="object 3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81811" y="282955"/>
            <a:ext cx="397129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QUÁ</a:t>
            </a:r>
            <a:r>
              <a:rPr dirty="0" sz="2800" spc="-6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TRÌNH</a:t>
            </a:r>
            <a:r>
              <a:rPr dirty="0" sz="2800" spc="-1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QUY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Ế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r>
              <a:rPr dirty="0" sz="2800" spc="-7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Đ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Ị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NH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7456" y="6596888"/>
            <a:ext cx="194183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585858"/>
                </a:solidFill>
                <a:latin typeface="Trebuchet MS"/>
                <a:cs typeface="Trebuchet MS"/>
              </a:rPr>
              <a:t>Ngu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ồ</a:t>
            </a:r>
            <a:r>
              <a:rPr dirty="0" sz="1000" spc="-5">
                <a:solidFill>
                  <a:srgbClr val="585858"/>
                </a:solidFill>
                <a:latin typeface="Trebuchet MS"/>
                <a:cs typeface="Trebuchet MS"/>
              </a:rPr>
              <a:t>n:</a:t>
            </a:r>
            <a:r>
              <a:rPr dirty="0" sz="1000" spc="-1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rebuchet MS"/>
                <a:cs typeface="Trebuchet MS"/>
              </a:rPr>
              <a:t>Adtima</a:t>
            </a:r>
            <a:r>
              <a:rPr dirty="0" sz="100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Trebuchet MS"/>
                <a:cs typeface="Trebuchet MS"/>
              </a:rPr>
              <a:t>Audience</a:t>
            </a:r>
            <a:r>
              <a:rPr dirty="0" sz="1000" spc="3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rebuchet MS"/>
                <a:cs typeface="Trebuchet MS"/>
              </a:rPr>
              <a:t>Manager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1459" y="2327148"/>
            <a:ext cx="2199640" cy="704215"/>
          </a:xfrm>
          <a:prstGeom prst="rect">
            <a:avLst/>
          </a:prstGeom>
          <a:ln w="12191">
            <a:solidFill>
              <a:srgbClr val="0F46BB"/>
            </a:solidFill>
          </a:ln>
        </p:spPr>
        <p:txBody>
          <a:bodyPr wrap="square" lIns="0" tIns="60325" rIns="0" bIns="0" rtlCol="0" vert="horz">
            <a:spAutoFit/>
          </a:bodyPr>
          <a:lstStyle/>
          <a:p>
            <a:pPr marL="1140460" marR="83820" indent="-26670">
              <a:lnSpc>
                <a:spcPct val="102200"/>
              </a:lnSpc>
              <a:spcBef>
                <a:spcPts val="475"/>
              </a:spcBef>
            </a:pPr>
            <a:r>
              <a:rPr dirty="0" sz="1800" spc="-5" b="1">
                <a:solidFill>
                  <a:srgbClr val="006FC0"/>
                </a:solidFill>
                <a:latin typeface="Trebuchet MS"/>
                <a:cs typeface="Trebuchet MS"/>
              </a:rPr>
              <a:t>Giai</a:t>
            </a:r>
            <a:r>
              <a:rPr dirty="0" sz="1800" spc="-70" b="1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rebuchet MS"/>
                <a:cs typeface="Trebuchet MS"/>
              </a:rPr>
              <a:t>đo</a:t>
            </a:r>
            <a:r>
              <a:rPr dirty="0" sz="1800" spc="-5" b="1">
                <a:solidFill>
                  <a:srgbClr val="006FC0"/>
                </a:solidFill>
                <a:latin typeface="Calibri"/>
                <a:cs typeface="Calibri"/>
              </a:rPr>
              <a:t>ạ</a:t>
            </a:r>
            <a:r>
              <a:rPr dirty="0" sz="1800" spc="-5" b="1">
                <a:solidFill>
                  <a:srgbClr val="006FC0"/>
                </a:solidFill>
                <a:latin typeface="Trebuchet MS"/>
                <a:cs typeface="Trebuchet MS"/>
              </a:rPr>
              <a:t>n </a:t>
            </a:r>
            <a:r>
              <a:rPr dirty="0" sz="1800" spc="-530" b="1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rebuchet MS"/>
                <a:cs typeface="Trebuchet MS"/>
              </a:rPr>
              <a:t>bán</a:t>
            </a:r>
            <a:r>
              <a:rPr dirty="0" sz="1800" spc="-100" b="1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rebuchet MS"/>
                <a:cs typeface="Trebuchet MS"/>
              </a:rPr>
              <a:t>hàng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1459" y="3095244"/>
            <a:ext cx="2199640" cy="1527175"/>
          </a:xfrm>
          <a:prstGeom prst="rect">
            <a:avLst/>
          </a:prstGeom>
          <a:ln w="12191">
            <a:solidFill>
              <a:srgbClr val="0F46BB"/>
            </a:solidFill>
          </a:ln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450">
              <a:latin typeface="Times New Roman"/>
              <a:cs typeface="Times New Roman"/>
            </a:endParaRPr>
          </a:p>
          <a:p>
            <a:pPr algn="r" marL="902335" marR="84455" indent="-250190">
              <a:lnSpc>
                <a:spcPts val="2110"/>
              </a:lnSpc>
            </a:pPr>
            <a:r>
              <a:rPr dirty="0" sz="1800" b="1">
                <a:solidFill>
                  <a:srgbClr val="006FC0"/>
                </a:solidFill>
                <a:latin typeface="Trebuchet MS"/>
                <a:cs typeface="Trebuchet MS"/>
              </a:rPr>
              <a:t>Hành</a:t>
            </a:r>
            <a:r>
              <a:rPr dirty="0" sz="1800" spc="-65" b="1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rebuchet MS"/>
                <a:cs typeface="Trebuchet MS"/>
              </a:rPr>
              <a:t>trình</a:t>
            </a:r>
            <a:r>
              <a:rPr dirty="0" sz="1800" spc="-45" b="1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rebuchet MS"/>
                <a:cs typeface="Trebuchet MS"/>
              </a:rPr>
              <a:t>và </a:t>
            </a:r>
            <a:r>
              <a:rPr dirty="0" sz="1800" spc="-530" b="1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rebuchet MS"/>
                <a:cs typeface="Trebuchet MS"/>
              </a:rPr>
              <a:t>tr</a:t>
            </a:r>
            <a:r>
              <a:rPr dirty="0" sz="1800" spc="-5" b="1">
                <a:solidFill>
                  <a:srgbClr val="006FC0"/>
                </a:solidFill>
                <a:latin typeface="Calibri"/>
                <a:cs typeface="Calibri"/>
              </a:rPr>
              <a:t>ả</a:t>
            </a:r>
            <a:r>
              <a:rPr dirty="0" sz="1800" spc="-5" b="1">
                <a:solidFill>
                  <a:srgbClr val="006FC0"/>
                </a:solidFill>
                <a:latin typeface="Trebuchet MS"/>
                <a:cs typeface="Trebuchet MS"/>
              </a:rPr>
              <a:t>i</a:t>
            </a:r>
            <a:r>
              <a:rPr dirty="0" sz="1800" spc="-90" b="1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rebuchet MS"/>
                <a:cs typeface="Trebuchet MS"/>
              </a:rPr>
              <a:t>nghi</a:t>
            </a:r>
            <a:r>
              <a:rPr dirty="0" sz="1800" b="1">
                <a:solidFill>
                  <a:srgbClr val="006FC0"/>
                </a:solidFill>
                <a:latin typeface="Calibri"/>
                <a:cs typeface="Calibri"/>
              </a:rPr>
              <a:t>ệ</a:t>
            </a:r>
            <a:r>
              <a:rPr dirty="0" sz="1800" b="1">
                <a:solidFill>
                  <a:srgbClr val="006FC0"/>
                </a:solidFill>
                <a:latin typeface="Trebuchet MS"/>
                <a:cs typeface="Trebuchet MS"/>
              </a:rPr>
              <a:t>m</a:t>
            </a:r>
            <a:endParaRPr sz="1800">
              <a:latin typeface="Trebuchet MS"/>
              <a:cs typeface="Trebuchet MS"/>
            </a:endParaRPr>
          </a:p>
          <a:p>
            <a:pPr algn="r" marR="83820">
              <a:lnSpc>
                <a:spcPts val="2100"/>
              </a:lnSpc>
            </a:pPr>
            <a:r>
              <a:rPr dirty="0" sz="1800" b="1">
                <a:solidFill>
                  <a:srgbClr val="006FC0"/>
                </a:solidFill>
                <a:latin typeface="Trebuchet MS"/>
                <a:cs typeface="Trebuchet MS"/>
              </a:rPr>
              <a:t>c</a:t>
            </a:r>
            <a:r>
              <a:rPr dirty="0" sz="1800" b="1">
                <a:solidFill>
                  <a:srgbClr val="006FC0"/>
                </a:solidFill>
                <a:latin typeface="Calibri"/>
                <a:cs typeface="Calibri"/>
              </a:rPr>
              <a:t>ủ</a:t>
            </a:r>
            <a:r>
              <a:rPr dirty="0" sz="1800" b="1">
                <a:solidFill>
                  <a:srgbClr val="006FC0"/>
                </a:solidFill>
                <a:latin typeface="Trebuchet MS"/>
                <a:cs typeface="Trebuchet MS"/>
              </a:rPr>
              <a:t>a</a:t>
            </a:r>
            <a:r>
              <a:rPr dirty="0" sz="1800" spc="-60" b="1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rebuchet MS"/>
                <a:cs typeface="Trebuchet MS"/>
              </a:rPr>
              <a:t>khách</a:t>
            </a:r>
            <a:r>
              <a:rPr dirty="0" sz="1800" spc="-45" b="1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6FC0"/>
                </a:solidFill>
                <a:latin typeface="Trebuchet MS"/>
                <a:cs typeface="Trebuchet MS"/>
              </a:rPr>
              <a:t>hàng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1459" y="4686300"/>
            <a:ext cx="2199640" cy="1164590"/>
          </a:xfrm>
          <a:prstGeom prst="rect">
            <a:avLst/>
          </a:prstGeom>
          <a:ln w="12191">
            <a:solidFill>
              <a:srgbClr val="0F46BB"/>
            </a:solidFill>
          </a:ln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2000">
              <a:latin typeface="Times New Roman"/>
              <a:cs typeface="Times New Roman"/>
            </a:endParaRPr>
          </a:p>
          <a:p>
            <a:pPr algn="r" marR="84455">
              <a:lnSpc>
                <a:spcPct val="100000"/>
              </a:lnSpc>
            </a:pPr>
            <a:r>
              <a:rPr dirty="0" sz="1800" b="1">
                <a:solidFill>
                  <a:srgbClr val="006FC0"/>
                </a:solidFill>
                <a:latin typeface="Trebuchet MS"/>
                <a:cs typeface="Trebuchet MS"/>
              </a:rPr>
              <a:t>Cách</a:t>
            </a:r>
            <a:r>
              <a:rPr dirty="0" sz="1800" spc="-105" b="1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rebuchet MS"/>
                <a:cs typeface="Trebuchet MS"/>
              </a:rPr>
              <a:t>th</a:t>
            </a:r>
            <a:r>
              <a:rPr dirty="0" sz="1800" spc="-5" b="1">
                <a:solidFill>
                  <a:srgbClr val="006FC0"/>
                </a:solidFill>
                <a:latin typeface="Calibri"/>
                <a:cs typeface="Calibri"/>
              </a:rPr>
              <a:t>ứ</a:t>
            </a:r>
            <a:r>
              <a:rPr dirty="0" sz="1800" spc="-5" b="1">
                <a:solidFill>
                  <a:srgbClr val="006FC0"/>
                </a:solidFill>
                <a:latin typeface="Trebuchet MS"/>
                <a:cs typeface="Trebuchet MS"/>
              </a:rPr>
              <a:t>c</a:t>
            </a:r>
            <a:endParaRPr sz="1800">
              <a:latin typeface="Trebuchet MS"/>
              <a:cs typeface="Trebuchet MS"/>
            </a:endParaRPr>
          </a:p>
          <a:p>
            <a:pPr algn="r" marR="83820">
              <a:lnSpc>
                <a:spcPct val="100000"/>
              </a:lnSpc>
            </a:pPr>
            <a:r>
              <a:rPr dirty="0" sz="1800" spc="-5" b="1">
                <a:solidFill>
                  <a:srgbClr val="006FC0"/>
                </a:solidFill>
                <a:latin typeface="Trebuchet MS"/>
                <a:cs typeface="Trebuchet MS"/>
              </a:rPr>
              <a:t>truy</a:t>
            </a:r>
            <a:r>
              <a:rPr dirty="0" sz="1800" spc="-5" b="1">
                <a:solidFill>
                  <a:srgbClr val="006FC0"/>
                </a:solidFill>
                <a:latin typeface="Calibri"/>
                <a:cs typeface="Calibri"/>
              </a:rPr>
              <a:t>ề</a:t>
            </a:r>
            <a:r>
              <a:rPr dirty="0" sz="1800" spc="-5" b="1">
                <a:solidFill>
                  <a:srgbClr val="006FC0"/>
                </a:solidFill>
                <a:latin typeface="Trebuchet MS"/>
                <a:cs typeface="Trebuchet MS"/>
              </a:rPr>
              <a:t>n</a:t>
            </a:r>
            <a:r>
              <a:rPr dirty="0" sz="1800" spc="-80" b="1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Trebuchet MS"/>
                <a:cs typeface="Trebuchet MS"/>
              </a:rPr>
              <a:t>thông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11551" y="2327148"/>
            <a:ext cx="3401695" cy="704215"/>
          </a:xfrm>
          <a:custGeom>
            <a:avLst/>
            <a:gdLst/>
            <a:ahLst/>
            <a:cxnLst/>
            <a:rect l="l" t="t" r="r" b="b"/>
            <a:pathLst>
              <a:path w="3401695" h="704214">
                <a:moveTo>
                  <a:pt x="3049524" y="0"/>
                </a:moveTo>
                <a:lnTo>
                  <a:pt x="0" y="0"/>
                </a:lnTo>
                <a:lnTo>
                  <a:pt x="0" y="704088"/>
                </a:lnTo>
                <a:lnTo>
                  <a:pt x="3049524" y="704088"/>
                </a:lnTo>
                <a:lnTo>
                  <a:pt x="3401568" y="352043"/>
                </a:lnTo>
                <a:lnTo>
                  <a:pt x="3049524" y="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547109" y="2467736"/>
            <a:ext cx="11557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585858"/>
                </a:solidFill>
                <a:latin typeface="Trebuchet MS"/>
                <a:cs typeface="Trebuchet MS"/>
              </a:rPr>
              <a:t>TIN</a:t>
            </a:r>
            <a:r>
              <a:rPr dirty="0" sz="2400" spc="-9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2400" spc="-5">
                <a:solidFill>
                  <a:srgbClr val="585858"/>
                </a:solidFill>
                <a:latin typeface="Trebuchet MS"/>
                <a:cs typeface="Trebuchet MS"/>
              </a:rPr>
              <a:t>Đ</a:t>
            </a:r>
            <a:r>
              <a:rPr dirty="0" sz="2400" spc="-5">
                <a:solidFill>
                  <a:srgbClr val="585858"/>
                </a:solidFill>
                <a:latin typeface="Calibri"/>
                <a:cs typeface="Calibri"/>
              </a:rPr>
              <a:t>Ồ</a:t>
            </a:r>
            <a:r>
              <a:rPr dirty="0" sz="2400" spc="-5">
                <a:solidFill>
                  <a:srgbClr val="585858"/>
                </a:solidFill>
                <a:latin typeface="Trebuchet MS"/>
                <a:cs typeface="Trebuchet MS"/>
              </a:rPr>
              <a:t>N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601970" y="2320798"/>
            <a:ext cx="3414395" cy="716915"/>
            <a:chOff x="5601970" y="2320798"/>
            <a:chExt cx="3414395" cy="716915"/>
          </a:xfrm>
        </p:grpSpPr>
        <p:sp>
          <p:nvSpPr>
            <p:cNvPr id="13" name="object 13"/>
            <p:cNvSpPr/>
            <p:nvPr/>
          </p:nvSpPr>
          <p:spPr>
            <a:xfrm>
              <a:off x="5608320" y="2327148"/>
              <a:ext cx="3401695" cy="704215"/>
            </a:xfrm>
            <a:custGeom>
              <a:avLst/>
              <a:gdLst/>
              <a:ahLst/>
              <a:cxnLst/>
              <a:rect l="l" t="t" r="r" b="b"/>
              <a:pathLst>
                <a:path w="3401695" h="704214">
                  <a:moveTo>
                    <a:pt x="3049524" y="0"/>
                  </a:moveTo>
                  <a:lnTo>
                    <a:pt x="0" y="0"/>
                  </a:lnTo>
                  <a:lnTo>
                    <a:pt x="352043" y="352043"/>
                  </a:lnTo>
                  <a:lnTo>
                    <a:pt x="0" y="704088"/>
                  </a:lnTo>
                  <a:lnTo>
                    <a:pt x="3049524" y="704088"/>
                  </a:lnTo>
                  <a:lnTo>
                    <a:pt x="3401568" y="352043"/>
                  </a:lnTo>
                  <a:lnTo>
                    <a:pt x="3049524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608320" y="2327148"/>
              <a:ext cx="3401695" cy="704215"/>
            </a:xfrm>
            <a:custGeom>
              <a:avLst/>
              <a:gdLst/>
              <a:ahLst/>
              <a:cxnLst/>
              <a:rect l="l" t="t" r="r" b="b"/>
              <a:pathLst>
                <a:path w="3401695" h="704214">
                  <a:moveTo>
                    <a:pt x="0" y="0"/>
                  </a:moveTo>
                  <a:lnTo>
                    <a:pt x="3049524" y="0"/>
                  </a:lnTo>
                  <a:lnTo>
                    <a:pt x="3401568" y="352043"/>
                  </a:lnTo>
                  <a:lnTo>
                    <a:pt x="3049524" y="704088"/>
                  </a:lnTo>
                  <a:lnTo>
                    <a:pt x="0" y="704088"/>
                  </a:lnTo>
                  <a:lnTo>
                    <a:pt x="352043" y="352043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6762115" y="2467736"/>
            <a:ext cx="10941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585858"/>
                </a:solidFill>
                <a:latin typeface="Trebuchet MS"/>
                <a:cs typeface="Trebuchet MS"/>
              </a:rPr>
              <a:t>M</a:t>
            </a:r>
            <a:r>
              <a:rPr dirty="0" sz="2400">
                <a:solidFill>
                  <a:srgbClr val="585858"/>
                </a:solidFill>
                <a:latin typeface="Calibri"/>
                <a:cs typeface="Calibri"/>
              </a:rPr>
              <a:t>Ở</a:t>
            </a:r>
            <a:r>
              <a:rPr dirty="0" sz="2400" spc="9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585858"/>
                </a:solidFill>
                <a:latin typeface="Trebuchet MS"/>
                <a:cs typeface="Trebuchet MS"/>
              </a:rPr>
              <a:t>BÁN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697214" y="2320798"/>
            <a:ext cx="3414395" cy="716915"/>
            <a:chOff x="8697214" y="2320798"/>
            <a:chExt cx="3414395" cy="716915"/>
          </a:xfrm>
        </p:grpSpPr>
        <p:sp>
          <p:nvSpPr>
            <p:cNvPr id="17" name="object 17"/>
            <p:cNvSpPr/>
            <p:nvPr/>
          </p:nvSpPr>
          <p:spPr>
            <a:xfrm>
              <a:off x="8703564" y="2327148"/>
              <a:ext cx="3401695" cy="704215"/>
            </a:xfrm>
            <a:custGeom>
              <a:avLst/>
              <a:gdLst/>
              <a:ahLst/>
              <a:cxnLst/>
              <a:rect l="l" t="t" r="r" b="b"/>
              <a:pathLst>
                <a:path w="3401695" h="704214">
                  <a:moveTo>
                    <a:pt x="3049524" y="0"/>
                  </a:moveTo>
                  <a:lnTo>
                    <a:pt x="0" y="0"/>
                  </a:lnTo>
                  <a:lnTo>
                    <a:pt x="352043" y="352043"/>
                  </a:lnTo>
                  <a:lnTo>
                    <a:pt x="0" y="704088"/>
                  </a:lnTo>
                  <a:lnTo>
                    <a:pt x="3049524" y="704088"/>
                  </a:lnTo>
                  <a:lnTo>
                    <a:pt x="3401567" y="352043"/>
                  </a:lnTo>
                  <a:lnTo>
                    <a:pt x="3049524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8703564" y="2327148"/>
              <a:ext cx="3401695" cy="704215"/>
            </a:xfrm>
            <a:custGeom>
              <a:avLst/>
              <a:gdLst/>
              <a:ahLst/>
              <a:cxnLst/>
              <a:rect l="l" t="t" r="r" b="b"/>
              <a:pathLst>
                <a:path w="3401695" h="704214">
                  <a:moveTo>
                    <a:pt x="0" y="0"/>
                  </a:moveTo>
                  <a:lnTo>
                    <a:pt x="3049524" y="0"/>
                  </a:lnTo>
                  <a:lnTo>
                    <a:pt x="3401567" y="352043"/>
                  </a:lnTo>
                  <a:lnTo>
                    <a:pt x="3049524" y="704088"/>
                  </a:lnTo>
                  <a:lnTo>
                    <a:pt x="0" y="704088"/>
                  </a:lnTo>
                  <a:lnTo>
                    <a:pt x="352043" y="352043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9648190" y="2467736"/>
            <a:ext cx="15170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Trebuchet MS"/>
                <a:cs typeface="Trebuchet MS"/>
              </a:rPr>
              <a:t>CH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Ố</a:t>
            </a:r>
            <a:r>
              <a:rPr dirty="0" sz="2400" spc="-5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4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FFFFFF"/>
                </a:solidFill>
                <a:latin typeface="Trebuchet MS"/>
                <a:cs typeface="Trebuchet MS"/>
              </a:rPr>
              <a:t>SALE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511551" y="3088894"/>
            <a:ext cx="3336290" cy="593725"/>
            <a:chOff x="2511551" y="3088894"/>
            <a:chExt cx="3336290" cy="593725"/>
          </a:xfrm>
        </p:grpSpPr>
        <p:sp>
          <p:nvSpPr>
            <p:cNvPr id="21" name="object 21"/>
            <p:cNvSpPr/>
            <p:nvPr/>
          </p:nvSpPr>
          <p:spPr>
            <a:xfrm>
              <a:off x="2511552" y="3095243"/>
              <a:ext cx="3329940" cy="581025"/>
            </a:xfrm>
            <a:custGeom>
              <a:avLst/>
              <a:gdLst/>
              <a:ahLst/>
              <a:cxnLst/>
              <a:rect l="l" t="t" r="r" b="b"/>
              <a:pathLst>
                <a:path w="3329940" h="581025">
                  <a:moveTo>
                    <a:pt x="1792224" y="290322"/>
                  </a:moveTo>
                  <a:lnTo>
                    <a:pt x="1501902" y="0"/>
                  </a:lnTo>
                  <a:lnTo>
                    <a:pt x="0" y="0"/>
                  </a:lnTo>
                  <a:lnTo>
                    <a:pt x="0" y="580644"/>
                  </a:lnTo>
                  <a:lnTo>
                    <a:pt x="1501902" y="580644"/>
                  </a:lnTo>
                  <a:lnTo>
                    <a:pt x="1792224" y="290322"/>
                  </a:lnTo>
                  <a:close/>
                </a:path>
                <a:path w="3329940" h="581025">
                  <a:moveTo>
                    <a:pt x="3329940" y="290322"/>
                  </a:moveTo>
                  <a:lnTo>
                    <a:pt x="3039618" y="0"/>
                  </a:lnTo>
                  <a:lnTo>
                    <a:pt x="1537716" y="0"/>
                  </a:lnTo>
                  <a:lnTo>
                    <a:pt x="1828038" y="290322"/>
                  </a:lnTo>
                  <a:lnTo>
                    <a:pt x="1537716" y="580644"/>
                  </a:lnTo>
                  <a:lnTo>
                    <a:pt x="3039618" y="580644"/>
                  </a:lnTo>
                  <a:lnTo>
                    <a:pt x="3329940" y="290322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049267" y="3095244"/>
              <a:ext cx="1792605" cy="581025"/>
            </a:xfrm>
            <a:custGeom>
              <a:avLst/>
              <a:gdLst/>
              <a:ahLst/>
              <a:cxnLst/>
              <a:rect l="l" t="t" r="r" b="b"/>
              <a:pathLst>
                <a:path w="1792604" h="581025">
                  <a:moveTo>
                    <a:pt x="0" y="0"/>
                  </a:moveTo>
                  <a:lnTo>
                    <a:pt x="1501902" y="0"/>
                  </a:lnTo>
                  <a:lnTo>
                    <a:pt x="1792224" y="290321"/>
                  </a:lnTo>
                  <a:lnTo>
                    <a:pt x="1501902" y="580643"/>
                  </a:lnTo>
                  <a:lnTo>
                    <a:pt x="0" y="580643"/>
                  </a:lnTo>
                  <a:lnTo>
                    <a:pt x="290322" y="290321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3150235" y="3245357"/>
            <a:ext cx="204533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59560" algn="l"/>
              </a:tabLst>
            </a:pPr>
            <a:r>
              <a:rPr dirty="0" sz="1600" spc="-5">
                <a:solidFill>
                  <a:srgbClr val="585858"/>
                </a:solidFill>
                <a:latin typeface="Trebuchet MS"/>
                <a:cs typeface="Trebuchet MS"/>
              </a:rPr>
              <a:t>Tìm</a:t>
            </a:r>
            <a:r>
              <a:rPr dirty="0" sz="1600" spc="-5">
                <a:solidFill>
                  <a:srgbClr val="585858"/>
                </a:solidFill>
                <a:latin typeface="Trebuchet MS"/>
                <a:cs typeface="Trebuchet MS"/>
              </a:rPr>
              <a:t>	</a:t>
            </a:r>
            <a:r>
              <a:rPr dirty="0" baseline="1736" sz="2400" spc="-15">
                <a:solidFill>
                  <a:srgbClr val="585858"/>
                </a:solidFill>
                <a:latin typeface="Trebuchet MS"/>
                <a:cs typeface="Trebuchet MS"/>
              </a:rPr>
              <a:t>M</a:t>
            </a:r>
            <a:r>
              <a:rPr dirty="0" baseline="1736" sz="2400" spc="-7">
                <a:solidFill>
                  <a:srgbClr val="585858"/>
                </a:solidFill>
                <a:latin typeface="Trebuchet MS"/>
                <a:cs typeface="Trebuchet MS"/>
              </a:rPr>
              <a:t>u</a:t>
            </a:r>
            <a:r>
              <a:rPr dirty="0" baseline="1736" sz="2400" spc="-15">
                <a:solidFill>
                  <a:srgbClr val="585858"/>
                </a:solidFill>
                <a:latin typeface="Calibri"/>
                <a:cs typeface="Calibri"/>
              </a:rPr>
              <a:t>ố</a:t>
            </a:r>
            <a:r>
              <a:rPr dirty="0" baseline="1736" sz="2400" spc="-7">
                <a:solidFill>
                  <a:srgbClr val="585858"/>
                </a:solidFill>
                <a:latin typeface="Trebuchet MS"/>
                <a:cs typeface="Trebuchet MS"/>
              </a:rPr>
              <a:t>n</a:t>
            </a:r>
            <a:endParaRPr baseline="1736" sz="2400">
              <a:latin typeface="Trebuchet MS"/>
              <a:cs typeface="Trebuchet MS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582158" y="3088894"/>
            <a:ext cx="3342640" cy="593725"/>
            <a:chOff x="5582158" y="3088894"/>
            <a:chExt cx="3342640" cy="593725"/>
          </a:xfrm>
        </p:grpSpPr>
        <p:sp>
          <p:nvSpPr>
            <p:cNvPr id="25" name="object 25"/>
            <p:cNvSpPr/>
            <p:nvPr/>
          </p:nvSpPr>
          <p:spPr>
            <a:xfrm>
              <a:off x="5588508" y="3095244"/>
              <a:ext cx="1792605" cy="581025"/>
            </a:xfrm>
            <a:custGeom>
              <a:avLst/>
              <a:gdLst/>
              <a:ahLst/>
              <a:cxnLst/>
              <a:rect l="l" t="t" r="r" b="b"/>
              <a:pathLst>
                <a:path w="1792604" h="581025">
                  <a:moveTo>
                    <a:pt x="1501901" y="0"/>
                  </a:moveTo>
                  <a:lnTo>
                    <a:pt x="0" y="0"/>
                  </a:lnTo>
                  <a:lnTo>
                    <a:pt x="290321" y="290321"/>
                  </a:lnTo>
                  <a:lnTo>
                    <a:pt x="0" y="580643"/>
                  </a:lnTo>
                  <a:lnTo>
                    <a:pt x="1501901" y="580643"/>
                  </a:lnTo>
                  <a:lnTo>
                    <a:pt x="1792223" y="290321"/>
                  </a:lnTo>
                  <a:lnTo>
                    <a:pt x="1501901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5588508" y="3095244"/>
              <a:ext cx="1792605" cy="581025"/>
            </a:xfrm>
            <a:custGeom>
              <a:avLst/>
              <a:gdLst/>
              <a:ahLst/>
              <a:cxnLst/>
              <a:rect l="l" t="t" r="r" b="b"/>
              <a:pathLst>
                <a:path w="1792604" h="581025">
                  <a:moveTo>
                    <a:pt x="0" y="0"/>
                  </a:moveTo>
                  <a:lnTo>
                    <a:pt x="1501901" y="0"/>
                  </a:lnTo>
                  <a:lnTo>
                    <a:pt x="1792223" y="290321"/>
                  </a:lnTo>
                  <a:lnTo>
                    <a:pt x="1501901" y="580643"/>
                  </a:lnTo>
                  <a:lnTo>
                    <a:pt x="0" y="580643"/>
                  </a:lnTo>
                  <a:lnTo>
                    <a:pt x="290321" y="290321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7126224" y="3095244"/>
              <a:ext cx="1792605" cy="581025"/>
            </a:xfrm>
            <a:custGeom>
              <a:avLst/>
              <a:gdLst/>
              <a:ahLst/>
              <a:cxnLst/>
              <a:rect l="l" t="t" r="r" b="b"/>
              <a:pathLst>
                <a:path w="1792604" h="581025">
                  <a:moveTo>
                    <a:pt x="1501902" y="0"/>
                  </a:moveTo>
                  <a:lnTo>
                    <a:pt x="0" y="0"/>
                  </a:lnTo>
                  <a:lnTo>
                    <a:pt x="290322" y="290321"/>
                  </a:lnTo>
                  <a:lnTo>
                    <a:pt x="0" y="580643"/>
                  </a:lnTo>
                  <a:lnTo>
                    <a:pt x="1501902" y="580643"/>
                  </a:lnTo>
                  <a:lnTo>
                    <a:pt x="1792224" y="290321"/>
                  </a:lnTo>
                  <a:lnTo>
                    <a:pt x="1501902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7126224" y="3095244"/>
              <a:ext cx="1792605" cy="581025"/>
            </a:xfrm>
            <a:custGeom>
              <a:avLst/>
              <a:gdLst/>
              <a:ahLst/>
              <a:cxnLst/>
              <a:rect l="l" t="t" r="r" b="b"/>
              <a:pathLst>
                <a:path w="1792604" h="581025">
                  <a:moveTo>
                    <a:pt x="0" y="0"/>
                  </a:moveTo>
                  <a:lnTo>
                    <a:pt x="1501902" y="0"/>
                  </a:lnTo>
                  <a:lnTo>
                    <a:pt x="1792224" y="290321"/>
                  </a:lnTo>
                  <a:lnTo>
                    <a:pt x="1501902" y="580643"/>
                  </a:lnTo>
                  <a:lnTo>
                    <a:pt x="0" y="580643"/>
                  </a:lnTo>
                  <a:lnTo>
                    <a:pt x="290322" y="290321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 txBox="1"/>
          <p:nvPr/>
        </p:nvSpPr>
        <p:spPr>
          <a:xfrm>
            <a:off x="6030595" y="3245357"/>
            <a:ext cx="241744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81150" algn="l"/>
              </a:tabLst>
            </a:pPr>
            <a:r>
              <a:rPr dirty="0" sz="1600" spc="-5">
                <a:solidFill>
                  <a:srgbClr val="585858"/>
                </a:solidFill>
                <a:latin typeface="Trebuchet MS"/>
                <a:cs typeface="Trebuchet MS"/>
              </a:rPr>
              <a:t>Quan</a:t>
            </a:r>
            <a:r>
              <a:rPr dirty="0" sz="1600" spc="1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585858"/>
                </a:solidFill>
                <a:latin typeface="Trebuchet MS"/>
                <a:cs typeface="Trebuchet MS"/>
              </a:rPr>
              <a:t>tâm	</a:t>
            </a:r>
            <a:r>
              <a:rPr dirty="0" baseline="1736" sz="2400" spc="-7">
                <a:solidFill>
                  <a:srgbClr val="585858"/>
                </a:solidFill>
                <a:latin typeface="Trebuchet MS"/>
                <a:cs typeface="Trebuchet MS"/>
              </a:rPr>
              <a:t>Cân</a:t>
            </a:r>
            <a:r>
              <a:rPr dirty="0" baseline="1736" sz="2400" spc="-7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baseline="1736" sz="2400" spc="-7">
                <a:solidFill>
                  <a:srgbClr val="585858"/>
                </a:solidFill>
                <a:latin typeface="Trebuchet MS"/>
                <a:cs typeface="Trebuchet MS"/>
              </a:rPr>
              <a:t>nh</a:t>
            </a:r>
            <a:r>
              <a:rPr dirty="0" baseline="1736" sz="2400" spc="-7">
                <a:solidFill>
                  <a:srgbClr val="585858"/>
                </a:solidFill>
                <a:latin typeface="Calibri"/>
                <a:cs typeface="Calibri"/>
              </a:rPr>
              <a:t>ắ</a:t>
            </a:r>
            <a:r>
              <a:rPr dirty="0" baseline="1736" sz="2400" spc="-7">
                <a:solidFill>
                  <a:srgbClr val="585858"/>
                </a:solidFill>
                <a:latin typeface="Trebuchet MS"/>
                <a:cs typeface="Trebuchet MS"/>
              </a:rPr>
              <a:t>c</a:t>
            </a:r>
            <a:endParaRPr baseline="1736" sz="2400">
              <a:latin typeface="Trebuchet MS"/>
              <a:cs typeface="Trebuchet MS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8659114" y="3088894"/>
            <a:ext cx="3342640" cy="593725"/>
            <a:chOff x="8659114" y="3088894"/>
            <a:chExt cx="3342640" cy="593725"/>
          </a:xfrm>
        </p:grpSpPr>
        <p:sp>
          <p:nvSpPr>
            <p:cNvPr id="31" name="object 31"/>
            <p:cNvSpPr/>
            <p:nvPr/>
          </p:nvSpPr>
          <p:spPr>
            <a:xfrm>
              <a:off x="8665464" y="3095244"/>
              <a:ext cx="1792605" cy="581025"/>
            </a:xfrm>
            <a:custGeom>
              <a:avLst/>
              <a:gdLst/>
              <a:ahLst/>
              <a:cxnLst/>
              <a:rect l="l" t="t" r="r" b="b"/>
              <a:pathLst>
                <a:path w="1792604" h="581025">
                  <a:moveTo>
                    <a:pt x="1501902" y="0"/>
                  </a:moveTo>
                  <a:lnTo>
                    <a:pt x="0" y="0"/>
                  </a:lnTo>
                  <a:lnTo>
                    <a:pt x="290321" y="290321"/>
                  </a:lnTo>
                  <a:lnTo>
                    <a:pt x="0" y="580643"/>
                  </a:lnTo>
                  <a:lnTo>
                    <a:pt x="1501902" y="580643"/>
                  </a:lnTo>
                  <a:lnTo>
                    <a:pt x="1792224" y="290321"/>
                  </a:lnTo>
                  <a:lnTo>
                    <a:pt x="1501902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8665464" y="3095244"/>
              <a:ext cx="1792605" cy="581025"/>
            </a:xfrm>
            <a:custGeom>
              <a:avLst/>
              <a:gdLst/>
              <a:ahLst/>
              <a:cxnLst/>
              <a:rect l="l" t="t" r="r" b="b"/>
              <a:pathLst>
                <a:path w="1792604" h="581025">
                  <a:moveTo>
                    <a:pt x="0" y="0"/>
                  </a:moveTo>
                  <a:lnTo>
                    <a:pt x="1501902" y="0"/>
                  </a:lnTo>
                  <a:lnTo>
                    <a:pt x="1792224" y="290321"/>
                  </a:lnTo>
                  <a:lnTo>
                    <a:pt x="1501902" y="580643"/>
                  </a:lnTo>
                  <a:lnTo>
                    <a:pt x="0" y="580643"/>
                  </a:lnTo>
                  <a:lnTo>
                    <a:pt x="290321" y="290321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0203180" y="3095244"/>
              <a:ext cx="1792605" cy="581025"/>
            </a:xfrm>
            <a:custGeom>
              <a:avLst/>
              <a:gdLst/>
              <a:ahLst/>
              <a:cxnLst/>
              <a:rect l="l" t="t" r="r" b="b"/>
              <a:pathLst>
                <a:path w="1792604" h="581025">
                  <a:moveTo>
                    <a:pt x="1501902" y="0"/>
                  </a:moveTo>
                  <a:lnTo>
                    <a:pt x="0" y="0"/>
                  </a:lnTo>
                  <a:lnTo>
                    <a:pt x="290322" y="290321"/>
                  </a:lnTo>
                  <a:lnTo>
                    <a:pt x="0" y="580643"/>
                  </a:lnTo>
                  <a:lnTo>
                    <a:pt x="1501902" y="580643"/>
                  </a:lnTo>
                  <a:lnTo>
                    <a:pt x="1792224" y="290321"/>
                  </a:lnTo>
                  <a:lnTo>
                    <a:pt x="1501902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10203180" y="3095244"/>
              <a:ext cx="1792605" cy="581025"/>
            </a:xfrm>
            <a:custGeom>
              <a:avLst/>
              <a:gdLst/>
              <a:ahLst/>
              <a:cxnLst/>
              <a:rect l="l" t="t" r="r" b="b"/>
              <a:pathLst>
                <a:path w="1792604" h="581025">
                  <a:moveTo>
                    <a:pt x="0" y="0"/>
                  </a:moveTo>
                  <a:lnTo>
                    <a:pt x="1501902" y="0"/>
                  </a:lnTo>
                  <a:lnTo>
                    <a:pt x="1792224" y="290321"/>
                  </a:lnTo>
                  <a:lnTo>
                    <a:pt x="1501902" y="580643"/>
                  </a:lnTo>
                  <a:lnTo>
                    <a:pt x="0" y="580643"/>
                  </a:lnTo>
                  <a:lnTo>
                    <a:pt x="290322" y="290321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 txBox="1"/>
          <p:nvPr/>
        </p:nvSpPr>
        <p:spPr>
          <a:xfrm>
            <a:off x="9368408" y="3245357"/>
            <a:ext cx="213677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40485" algn="l"/>
              </a:tabLst>
            </a:pP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Mua	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Đánh</a:t>
            </a:r>
            <a:r>
              <a:rPr dirty="0" sz="16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giá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525267" y="3713988"/>
            <a:ext cx="3016250" cy="962025"/>
          </a:xfrm>
          <a:prstGeom prst="rect">
            <a:avLst/>
          </a:prstGeom>
          <a:solidFill>
            <a:srgbClr val="FFE699"/>
          </a:solidFill>
        </p:spPr>
        <p:txBody>
          <a:bodyPr wrap="square" lIns="0" tIns="123825" rIns="0" bIns="0" rtlCol="0" vert="horz">
            <a:spAutoFit/>
          </a:bodyPr>
          <a:lstStyle/>
          <a:p>
            <a:pPr algn="ctr" marL="99695" marR="102870" indent="-3175">
              <a:lnSpc>
                <a:spcPct val="101099"/>
              </a:lnSpc>
              <a:spcBef>
                <a:spcPts val="975"/>
              </a:spcBef>
            </a:pPr>
            <a:r>
              <a:rPr dirty="0" sz="1400">
                <a:solidFill>
                  <a:srgbClr val="585858"/>
                </a:solidFill>
                <a:latin typeface="Trebuchet MS"/>
                <a:cs typeface="Trebuchet MS"/>
              </a:rPr>
              <a:t>Đ</a:t>
            </a:r>
            <a:r>
              <a:rPr dirty="0" sz="1400">
                <a:solidFill>
                  <a:srgbClr val="585858"/>
                </a:solidFill>
                <a:latin typeface="Calibri"/>
                <a:cs typeface="Calibri"/>
              </a:rPr>
              <a:t>ượ</a:t>
            </a:r>
            <a:r>
              <a:rPr dirty="0" sz="1400">
                <a:solidFill>
                  <a:srgbClr val="585858"/>
                </a:solidFill>
                <a:latin typeface="Trebuchet MS"/>
                <a:cs typeface="Trebuchet MS"/>
              </a:rPr>
              <a:t>c </a:t>
            </a:r>
            <a:r>
              <a:rPr dirty="0" sz="1400" spc="-5">
                <a:solidFill>
                  <a:srgbClr val="585858"/>
                </a:solidFill>
                <a:latin typeface="Trebuchet MS"/>
                <a:cs typeface="Trebuchet MS"/>
              </a:rPr>
              <a:t>ti</a:t>
            </a:r>
            <a:r>
              <a:rPr dirty="0" sz="1400" spc="-5">
                <a:solidFill>
                  <a:srgbClr val="585858"/>
                </a:solidFill>
                <a:latin typeface="Calibri"/>
                <a:cs typeface="Calibri"/>
              </a:rPr>
              <a:t>ế</a:t>
            </a:r>
            <a:r>
              <a:rPr dirty="0" sz="1400" spc="-5">
                <a:solidFill>
                  <a:srgbClr val="585858"/>
                </a:solidFill>
                <a:latin typeface="Trebuchet MS"/>
                <a:cs typeface="Trebuchet MS"/>
              </a:rPr>
              <a:t>p </a:t>
            </a:r>
            <a:r>
              <a:rPr dirty="0" sz="1400">
                <a:solidFill>
                  <a:srgbClr val="585858"/>
                </a:solidFill>
                <a:latin typeface="Trebuchet MS"/>
                <a:cs typeface="Trebuchet MS"/>
              </a:rPr>
              <a:t>c</a:t>
            </a:r>
            <a:r>
              <a:rPr dirty="0" sz="1400">
                <a:solidFill>
                  <a:srgbClr val="585858"/>
                </a:solidFill>
                <a:latin typeface="Calibri"/>
                <a:cs typeface="Calibri"/>
              </a:rPr>
              <a:t>ậ</a:t>
            </a:r>
            <a:r>
              <a:rPr dirty="0" sz="1400">
                <a:solidFill>
                  <a:srgbClr val="585858"/>
                </a:solidFill>
                <a:latin typeface="Trebuchet MS"/>
                <a:cs typeface="Trebuchet MS"/>
              </a:rPr>
              <a:t>n b</a:t>
            </a:r>
            <a:r>
              <a:rPr dirty="0" sz="1400">
                <a:solidFill>
                  <a:srgbClr val="585858"/>
                </a:solidFill>
                <a:latin typeface="Calibri"/>
                <a:cs typeface="Calibri"/>
              </a:rPr>
              <a:t>ở</a:t>
            </a:r>
            <a:r>
              <a:rPr dirty="0" sz="1400">
                <a:solidFill>
                  <a:srgbClr val="585858"/>
                </a:solidFill>
                <a:latin typeface="Trebuchet MS"/>
                <a:cs typeface="Trebuchet MS"/>
              </a:rPr>
              <a:t>i </a:t>
            </a:r>
            <a:r>
              <a:rPr dirty="0" sz="1400" spc="-5">
                <a:solidFill>
                  <a:srgbClr val="585858"/>
                </a:solidFill>
                <a:latin typeface="Trebuchet MS"/>
                <a:cs typeface="Trebuchet MS"/>
              </a:rPr>
              <a:t>các thông tin t</a:t>
            </a:r>
            <a:r>
              <a:rPr dirty="0" sz="1400" spc="-5">
                <a:solidFill>
                  <a:srgbClr val="585858"/>
                </a:solidFill>
                <a:latin typeface="Calibri"/>
                <a:cs typeface="Calibri"/>
              </a:rPr>
              <a:t>ừ </a:t>
            </a:r>
            <a:r>
              <a:rPr dirty="0" sz="140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585858"/>
                </a:solidFill>
                <a:latin typeface="Trebuchet MS"/>
                <a:cs typeface="Trebuchet MS"/>
              </a:rPr>
              <a:t>các</a:t>
            </a:r>
            <a:r>
              <a:rPr dirty="0" sz="1400" spc="-2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585858"/>
                </a:solidFill>
                <a:latin typeface="Trebuchet MS"/>
                <a:cs typeface="Trebuchet MS"/>
              </a:rPr>
              <a:t>th</a:t>
            </a:r>
            <a:r>
              <a:rPr dirty="0" sz="1400">
                <a:solidFill>
                  <a:srgbClr val="585858"/>
                </a:solidFill>
                <a:latin typeface="Calibri"/>
                <a:cs typeface="Calibri"/>
              </a:rPr>
              <a:t>ươ</a:t>
            </a:r>
            <a:r>
              <a:rPr dirty="0" sz="1400">
                <a:solidFill>
                  <a:srgbClr val="585858"/>
                </a:solidFill>
                <a:latin typeface="Trebuchet MS"/>
                <a:cs typeface="Trebuchet MS"/>
              </a:rPr>
              <a:t>ng</a:t>
            </a:r>
            <a:r>
              <a:rPr dirty="0" sz="1400" spc="-3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585858"/>
                </a:solidFill>
                <a:latin typeface="Trebuchet MS"/>
                <a:cs typeface="Trebuchet MS"/>
              </a:rPr>
              <a:t>hi</a:t>
            </a:r>
            <a:r>
              <a:rPr dirty="0" sz="1400" spc="-5">
                <a:solidFill>
                  <a:srgbClr val="585858"/>
                </a:solidFill>
                <a:latin typeface="Calibri"/>
                <a:cs typeface="Calibri"/>
              </a:rPr>
              <a:t>ệ</a:t>
            </a:r>
            <a:r>
              <a:rPr dirty="0" sz="1400" spc="-5">
                <a:solidFill>
                  <a:srgbClr val="585858"/>
                </a:solidFill>
                <a:latin typeface="Trebuchet MS"/>
                <a:cs typeface="Trebuchet MS"/>
              </a:rPr>
              <a:t>u </a:t>
            </a:r>
            <a:r>
              <a:rPr dirty="0" sz="1400">
                <a:solidFill>
                  <a:srgbClr val="585858"/>
                </a:solidFill>
                <a:latin typeface="Trebuchet MS"/>
                <a:cs typeface="Trebuchet MS"/>
              </a:rPr>
              <a:t>xe/</a:t>
            </a:r>
            <a:r>
              <a:rPr dirty="0" sz="1400" spc="-1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585858"/>
                </a:solidFill>
                <a:latin typeface="Trebuchet MS"/>
                <a:cs typeface="Trebuchet MS"/>
              </a:rPr>
              <a:t>B</a:t>
            </a:r>
            <a:r>
              <a:rPr dirty="0" sz="1400" spc="-5">
                <a:solidFill>
                  <a:srgbClr val="585858"/>
                </a:solidFill>
                <a:latin typeface="Calibri"/>
                <a:cs typeface="Calibri"/>
              </a:rPr>
              <a:t>ạ</a:t>
            </a:r>
            <a:r>
              <a:rPr dirty="0" sz="1400" spc="-5">
                <a:solidFill>
                  <a:srgbClr val="585858"/>
                </a:solidFill>
                <a:latin typeface="Trebuchet MS"/>
                <a:cs typeface="Trebuchet MS"/>
              </a:rPr>
              <a:t>n</a:t>
            </a:r>
            <a:r>
              <a:rPr dirty="0" sz="1400" spc="-2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585858"/>
                </a:solidFill>
                <a:latin typeface="Trebuchet MS"/>
                <a:cs typeface="Trebuchet MS"/>
              </a:rPr>
              <a:t>bè/</a:t>
            </a:r>
            <a:r>
              <a:rPr dirty="0" sz="1400" spc="-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585858"/>
                </a:solidFill>
                <a:latin typeface="Trebuchet MS"/>
                <a:cs typeface="Trebuchet MS"/>
              </a:rPr>
              <a:t>Ng</a:t>
            </a:r>
            <a:r>
              <a:rPr dirty="0" sz="1400">
                <a:solidFill>
                  <a:srgbClr val="585858"/>
                </a:solidFill>
                <a:latin typeface="Calibri"/>
                <a:cs typeface="Calibri"/>
              </a:rPr>
              <a:t>ườ</a:t>
            </a:r>
            <a:r>
              <a:rPr dirty="0" sz="1400">
                <a:solidFill>
                  <a:srgbClr val="585858"/>
                </a:solidFill>
                <a:latin typeface="Trebuchet MS"/>
                <a:cs typeface="Trebuchet MS"/>
              </a:rPr>
              <a:t>i </a:t>
            </a:r>
            <a:r>
              <a:rPr dirty="0" sz="1400" spc="-409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585858"/>
                </a:solidFill>
                <a:latin typeface="Trebuchet MS"/>
                <a:cs typeface="Trebuchet MS"/>
              </a:rPr>
              <a:t>thân,…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576315" y="3713988"/>
            <a:ext cx="3030220" cy="962025"/>
          </a:xfrm>
          <a:prstGeom prst="rect">
            <a:avLst/>
          </a:prstGeom>
          <a:solidFill>
            <a:srgbClr val="A9D18E"/>
          </a:solidFill>
        </p:spPr>
        <p:txBody>
          <a:bodyPr wrap="square" lIns="0" tIns="125730" rIns="0" bIns="0" rtlCol="0" vert="horz">
            <a:spAutoFit/>
          </a:bodyPr>
          <a:lstStyle/>
          <a:p>
            <a:pPr algn="ctr" marL="210820" marR="203200">
              <a:lnSpc>
                <a:spcPct val="100000"/>
              </a:lnSpc>
              <a:spcBef>
                <a:spcPts val="990"/>
              </a:spcBef>
            </a:pPr>
            <a:r>
              <a:rPr dirty="0" sz="1400">
                <a:solidFill>
                  <a:srgbClr val="585858"/>
                </a:solidFill>
                <a:latin typeface="Trebuchet MS"/>
                <a:cs typeface="Trebuchet MS"/>
              </a:rPr>
              <a:t>Ch</a:t>
            </a:r>
            <a:r>
              <a:rPr dirty="0" sz="1400">
                <a:solidFill>
                  <a:srgbClr val="585858"/>
                </a:solidFill>
                <a:latin typeface="Calibri"/>
                <a:cs typeface="Calibri"/>
              </a:rPr>
              <a:t>ủ</a:t>
            </a:r>
            <a:r>
              <a:rPr dirty="0" sz="1400" spc="8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585858"/>
                </a:solidFill>
                <a:latin typeface="Trebuchet MS"/>
                <a:cs typeface="Trebuchet MS"/>
              </a:rPr>
              <a:t>đ</a:t>
            </a:r>
            <a:r>
              <a:rPr dirty="0" sz="1400">
                <a:solidFill>
                  <a:srgbClr val="585858"/>
                </a:solidFill>
                <a:latin typeface="Calibri"/>
                <a:cs typeface="Calibri"/>
              </a:rPr>
              <a:t>ộ</a:t>
            </a:r>
            <a:r>
              <a:rPr dirty="0" sz="1400">
                <a:solidFill>
                  <a:srgbClr val="585858"/>
                </a:solidFill>
                <a:latin typeface="Trebuchet MS"/>
                <a:cs typeface="Trebuchet MS"/>
              </a:rPr>
              <a:t>ng</a:t>
            </a:r>
            <a:r>
              <a:rPr dirty="0" sz="1400" spc="-2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585858"/>
                </a:solidFill>
                <a:latin typeface="Trebuchet MS"/>
                <a:cs typeface="Trebuchet MS"/>
              </a:rPr>
              <a:t>tìm</a:t>
            </a:r>
            <a:r>
              <a:rPr dirty="0" sz="1400" spc="-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585858"/>
                </a:solidFill>
                <a:latin typeface="Trebuchet MS"/>
                <a:cs typeface="Trebuchet MS"/>
              </a:rPr>
              <a:t>ki</a:t>
            </a:r>
            <a:r>
              <a:rPr dirty="0" sz="1400" spc="-5">
                <a:solidFill>
                  <a:srgbClr val="585858"/>
                </a:solidFill>
                <a:latin typeface="Calibri"/>
                <a:cs typeface="Calibri"/>
              </a:rPr>
              <a:t>ế</a:t>
            </a:r>
            <a:r>
              <a:rPr dirty="0" sz="1400" spc="-5">
                <a:solidFill>
                  <a:srgbClr val="585858"/>
                </a:solidFill>
                <a:latin typeface="Trebuchet MS"/>
                <a:cs typeface="Trebuchet MS"/>
              </a:rPr>
              <a:t>m</a:t>
            </a:r>
            <a:r>
              <a:rPr dirty="0" sz="1400" spc="-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585858"/>
                </a:solidFill>
                <a:latin typeface="Trebuchet MS"/>
                <a:cs typeface="Trebuchet MS"/>
              </a:rPr>
              <a:t>thông</a:t>
            </a:r>
            <a:r>
              <a:rPr dirty="0" sz="1400" spc="-3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585858"/>
                </a:solidFill>
                <a:latin typeface="Trebuchet MS"/>
                <a:cs typeface="Trebuchet MS"/>
              </a:rPr>
              <a:t>tin</a:t>
            </a:r>
            <a:r>
              <a:rPr dirty="0" sz="1400" spc="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585858"/>
                </a:solidFill>
                <a:latin typeface="Trebuchet MS"/>
                <a:cs typeface="Trebuchet MS"/>
              </a:rPr>
              <a:t>liên </a:t>
            </a:r>
            <a:r>
              <a:rPr dirty="0" sz="1400" spc="-40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585858"/>
                </a:solidFill>
                <a:latin typeface="Trebuchet MS"/>
                <a:cs typeface="Trebuchet MS"/>
              </a:rPr>
              <a:t>quan đ</a:t>
            </a:r>
            <a:r>
              <a:rPr dirty="0" sz="1400" spc="-5">
                <a:solidFill>
                  <a:srgbClr val="585858"/>
                </a:solidFill>
                <a:latin typeface="Calibri"/>
                <a:cs typeface="Calibri"/>
              </a:rPr>
              <a:t>ế</a:t>
            </a:r>
            <a:r>
              <a:rPr dirty="0" sz="1400" spc="-5">
                <a:solidFill>
                  <a:srgbClr val="585858"/>
                </a:solidFill>
                <a:latin typeface="Trebuchet MS"/>
                <a:cs typeface="Trebuchet MS"/>
              </a:rPr>
              <a:t>n </a:t>
            </a:r>
            <a:r>
              <a:rPr dirty="0" sz="1400">
                <a:solidFill>
                  <a:srgbClr val="585858"/>
                </a:solidFill>
                <a:latin typeface="Trebuchet MS"/>
                <a:cs typeface="Trebuchet MS"/>
              </a:rPr>
              <a:t>xe </a:t>
            </a:r>
            <a:r>
              <a:rPr dirty="0" sz="1400" spc="-5">
                <a:solidFill>
                  <a:srgbClr val="585858"/>
                </a:solidFill>
                <a:latin typeface="Trebuchet MS"/>
                <a:cs typeface="Trebuchet MS"/>
              </a:rPr>
              <a:t>thông qua: Digital/ </a:t>
            </a:r>
            <a:r>
              <a:rPr dirty="0" sz="140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585858"/>
                </a:solidFill>
                <a:latin typeface="Trebuchet MS"/>
                <a:cs typeface="Trebuchet MS"/>
              </a:rPr>
              <a:t>B</a:t>
            </a:r>
            <a:r>
              <a:rPr dirty="0" sz="1400" spc="-5">
                <a:solidFill>
                  <a:srgbClr val="585858"/>
                </a:solidFill>
                <a:latin typeface="Calibri"/>
                <a:cs typeface="Calibri"/>
              </a:rPr>
              <a:t>ạ</a:t>
            </a:r>
            <a:r>
              <a:rPr dirty="0" sz="1400" spc="-5">
                <a:solidFill>
                  <a:srgbClr val="585858"/>
                </a:solidFill>
                <a:latin typeface="Trebuchet MS"/>
                <a:cs typeface="Trebuchet MS"/>
              </a:rPr>
              <a:t>n</a:t>
            </a:r>
            <a:r>
              <a:rPr dirty="0" sz="1400" spc="-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585858"/>
                </a:solidFill>
                <a:latin typeface="Trebuchet MS"/>
                <a:cs typeface="Trebuchet MS"/>
              </a:rPr>
              <a:t>bè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639556" y="3713988"/>
            <a:ext cx="3031490" cy="911860"/>
          </a:xfrm>
          <a:prstGeom prst="rect">
            <a:avLst/>
          </a:prstGeom>
          <a:solidFill>
            <a:srgbClr val="2E5496"/>
          </a:solidFill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638810" marR="683895" indent="393065">
              <a:lnSpc>
                <a:spcPct val="100000"/>
              </a:lnSpc>
            </a:pP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Xem</a:t>
            </a:r>
            <a:r>
              <a:rPr dirty="0" sz="1400" spc="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xe</a:t>
            </a:r>
            <a:r>
              <a:rPr dirty="0" sz="1400" spc="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ẫ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u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Gi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ớ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14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thi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ệ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14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cho</a:t>
            </a:r>
            <a:r>
              <a:rPr dirty="0" sz="14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ạ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4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bè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525267" y="4675632"/>
            <a:ext cx="6080760" cy="1163320"/>
          </a:xfrm>
          <a:prstGeom prst="rect">
            <a:avLst/>
          </a:prstGeom>
          <a:solidFill>
            <a:srgbClr val="4471C4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104775">
              <a:lnSpc>
                <a:spcPct val="100000"/>
              </a:lnSpc>
            </a:pP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Chi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ế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n </a:t>
            </a:r>
            <a:r>
              <a:rPr dirty="0" sz="1400" spc="4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400" spc="40">
                <a:solidFill>
                  <a:srgbClr val="FFFFFF"/>
                </a:solidFill>
                <a:latin typeface="Microsoft Sans Serif"/>
                <a:cs typeface="Microsoft Sans Serif"/>
              </a:rPr>
              <a:t>ư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ợ</a:t>
            </a:r>
            <a:r>
              <a:rPr dirty="0" sz="1400" spc="4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14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bao</a:t>
            </a:r>
            <a:r>
              <a:rPr dirty="0" sz="14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ph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ủ</a:t>
            </a:r>
            <a:r>
              <a:rPr dirty="0" sz="14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vào</a:t>
            </a:r>
            <a:r>
              <a:rPr dirty="0" sz="14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ấ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t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ả</a:t>
            </a:r>
            <a:r>
              <a:rPr dirty="0" sz="14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các</a:t>
            </a:r>
            <a:r>
              <a:rPr dirty="0" sz="14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đi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ể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14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ch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ạ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14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truy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ề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n thông:</a:t>
            </a:r>
            <a:endParaRPr sz="1400">
              <a:latin typeface="Trebuchet MS"/>
              <a:cs typeface="Trebuchet MS"/>
            </a:endParaRPr>
          </a:p>
          <a:p>
            <a:pPr marL="447675" indent="-343535">
              <a:lnSpc>
                <a:spcPct val="100000"/>
              </a:lnSpc>
              <a:buAutoNum type="arabicPeriod"/>
              <a:tabLst>
                <a:tab pos="447675" algn="l"/>
                <a:tab pos="448309" algn="l"/>
              </a:tabLst>
            </a:pP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Xác</a:t>
            </a:r>
            <a:r>
              <a:rPr dirty="0" sz="14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đ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ị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nh</a:t>
            </a:r>
            <a:r>
              <a:rPr dirty="0" sz="14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đ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ố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14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3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400" spc="30">
                <a:solidFill>
                  <a:srgbClr val="FFFFFF"/>
                </a:solidFill>
                <a:latin typeface="Microsoft Sans Serif"/>
                <a:cs typeface="Microsoft Sans Serif"/>
              </a:rPr>
              <a:t>ư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ợ</a:t>
            </a:r>
            <a:r>
              <a:rPr dirty="0" sz="1400" spc="30">
                <a:solidFill>
                  <a:srgbClr val="FFFFFF"/>
                </a:solidFill>
                <a:latin typeface="Trebuchet MS"/>
                <a:cs typeface="Trebuchet MS"/>
              </a:rPr>
              <a:t>ng</a:t>
            </a:r>
            <a:r>
              <a:rPr dirty="0" sz="14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ụ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c tiêu</a:t>
            </a:r>
            <a:r>
              <a:rPr dirty="0" sz="14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chính</a:t>
            </a:r>
            <a:r>
              <a:rPr dirty="0" sz="14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xác</a:t>
            </a:r>
            <a:endParaRPr sz="1400">
              <a:latin typeface="Trebuchet MS"/>
              <a:cs typeface="Trebuchet MS"/>
            </a:endParaRPr>
          </a:p>
          <a:p>
            <a:pPr marL="447675" indent="-343535">
              <a:lnSpc>
                <a:spcPct val="100000"/>
              </a:lnSpc>
              <a:buAutoNum type="arabicPeriod"/>
              <a:tabLst>
                <a:tab pos="447675" algn="l"/>
                <a:tab pos="448309" algn="l"/>
              </a:tabLst>
            </a:pPr>
            <a:r>
              <a:rPr dirty="0" sz="1400" spc="-20">
                <a:solidFill>
                  <a:srgbClr val="FFFFFF"/>
                </a:solidFill>
                <a:latin typeface="Trebuchet MS"/>
                <a:cs typeface="Trebuchet MS"/>
              </a:rPr>
              <a:t>Ti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ế</a:t>
            </a:r>
            <a:r>
              <a:rPr dirty="0" sz="1400" spc="-2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dirty="0" sz="14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ậ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4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đúng</a:t>
            </a:r>
            <a:r>
              <a:rPr dirty="0" sz="14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hình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 th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ứ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14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và</a:t>
            </a:r>
            <a:r>
              <a:rPr dirty="0" sz="14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ki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ể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m soát t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ầ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su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ấ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t hi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ể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th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ị</a:t>
            </a:r>
            <a:r>
              <a:rPr dirty="0" sz="14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qu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ả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ng</a:t>
            </a:r>
            <a:r>
              <a:rPr dirty="0" sz="14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cáo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665464" y="4675632"/>
            <a:ext cx="2971800" cy="1163320"/>
          </a:xfrm>
          <a:prstGeom prst="rect">
            <a:avLst/>
          </a:prstGeom>
          <a:solidFill>
            <a:srgbClr val="2E5496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92075" marR="353060">
              <a:lnSpc>
                <a:spcPct val="100000"/>
              </a:lnSpc>
              <a:spcBef>
                <a:spcPts val="985"/>
              </a:spcBef>
            </a:pP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Chi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ế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4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4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400" spc="40">
                <a:solidFill>
                  <a:srgbClr val="FFFFFF"/>
                </a:solidFill>
                <a:latin typeface="Microsoft Sans Serif"/>
                <a:cs typeface="Microsoft Sans Serif"/>
              </a:rPr>
              <a:t>ư</a:t>
            </a:r>
            <a:r>
              <a:rPr dirty="0" sz="1400" spc="40">
                <a:solidFill>
                  <a:srgbClr val="FFFFFF"/>
                </a:solidFill>
                <a:latin typeface="Calibri"/>
                <a:cs typeface="Calibri"/>
              </a:rPr>
              <a:t>ợ</a:t>
            </a:r>
            <a:r>
              <a:rPr dirty="0" sz="1400" spc="4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14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ẫ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4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ắ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4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và đi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ề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14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ph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ố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i </a:t>
            </a:r>
            <a:r>
              <a:rPr dirty="0" sz="1400" spc="-4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truy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ề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4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Trebuchet MS"/>
                <a:cs typeface="Trebuchet MS"/>
              </a:rPr>
              <a:t>thông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1664695" y="2186939"/>
            <a:ext cx="472440" cy="4098290"/>
            <a:chOff x="11664695" y="2186939"/>
            <a:chExt cx="472440" cy="4098290"/>
          </a:xfrm>
        </p:grpSpPr>
        <p:sp>
          <p:nvSpPr>
            <p:cNvPr id="42" name="object 42"/>
            <p:cNvSpPr/>
            <p:nvPr/>
          </p:nvSpPr>
          <p:spPr>
            <a:xfrm>
              <a:off x="11670791" y="2193035"/>
              <a:ext cx="460375" cy="4086225"/>
            </a:xfrm>
            <a:custGeom>
              <a:avLst/>
              <a:gdLst/>
              <a:ahLst/>
              <a:cxnLst/>
              <a:rect l="l" t="t" r="r" b="b"/>
              <a:pathLst>
                <a:path w="460375" h="4086225">
                  <a:moveTo>
                    <a:pt x="460248" y="0"/>
                  </a:moveTo>
                  <a:lnTo>
                    <a:pt x="0" y="0"/>
                  </a:lnTo>
                  <a:lnTo>
                    <a:pt x="0" y="4085844"/>
                  </a:lnTo>
                  <a:lnTo>
                    <a:pt x="460248" y="4085844"/>
                  </a:lnTo>
                  <a:lnTo>
                    <a:pt x="4602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11670791" y="2193035"/>
              <a:ext cx="460375" cy="4086225"/>
            </a:xfrm>
            <a:custGeom>
              <a:avLst/>
              <a:gdLst/>
              <a:ahLst/>
              <a:cxnLst/>
              <a:rect l="l" t="t" r="r" b="b"/>
              <a:pathLst>
                <a:path w="460375" h="4086225">
                  <a:moveTo>
                    <a:pt x="0" y="4085844"/>
                  </a:moveTo>
                  <a:lnTo>
                    <a:pt x="460248" y="4085844"/>
                  </a:lnTo>
                  <a:lnTo>
                    <a:pt x="460248" y="0"/>
                  </a:lnTo>
                  <a:lnTo>
                    <a:pt x="0" y="0"/>
                  </a:lnTo>
                  <a:lnTo>
                    <a:pt x="0" y="4085844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22"/>
            <a:ext cx="12192000" cy="685647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1811" y="181178"/>
            <a:ext cx="68294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r>
              <a:rPr dirty="0" sz="4000" spc="-5">
                <a:solidFill>
                  <a:srgbClr val="0F46BB"/>
                </a:solidFill>
                <a:latin typeface="Calibri"/>
                <a:cs typeface="Calibri"/>
              </a:rPr>
              <a:t>Ổ</a:t>
            </a:r>
            <a:r>
              <a:rPr dirty="0" sz="4000" spc="-5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4000" spc="-2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4000" spc="-5">
                <a:solidFill>
                  <a:srgbClr val="0F46BB"/>
                </a:solidFill>
                <a:latin typeface="Trebuchet MS"/>
                <a:cs typeface="Trebuchet MS"/>
              </a:rPr>
              <a:t>QUAN</a:t>
            </a:r>
            <a:r>
              <a:rPr dirty="0" sz="4000" spc="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4000" spc="-5">
                <a:solidFill>
                  <a:srgbClr val="0F46BB"/>
                </a:solidFill>
                <a:latin typeface="Trebuchet MS"/>
                <a:cs typeface="Trebuchet MS"/>
              </a:rPr>
              <a:t>CHUNG V</a:t>
            </a:r>
            <a:r>
              <a:rPr dirty="0" sz="4000" spc="-5">
                <a:solidFill>
                  <a:srgbClr val="0F46BB"/>
                </a:solidFill>
                <a:latin typeface="Calibri"/>
                <a:cs typeface="Calibri"/>
              </a:rPr>
              <a:t>Ề</a:t>
            </a:r>
            <a:r>
              <a:rPr dirty="0" sz="4000" spc="295">
                <a:solidFill>
                  <a:srgbClr val="0F46BB"/>
                </a:solidFill>
                <a:latin typeface="Calibri"/>
                <a:cs typeface="Calibri"/>
              </a:rPr>
              <a:t> </a:t>
            </a:r>
            <a:r>
              <a:rPr dirty="0" sz="4000" spc="-10">
                <a:solidFill>
                  <a:srgbClr val="0F46BB"/>
                </a:solidFill>
                <a:latin typeface="Trebuchet MS"/>
                <a:cs typeface="Trebuchet MS"/>
              </a:rPr>
              <a:t>ZALO</a:t>
            </a:r>
            <a:endParaRPr sz="40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4" name="object 4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8763" y="836675"/>
            <a:ext cx="10317480" cy="587349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1811" y="333502"/>
            <a:ext cx="47834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Ổ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-3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QUAN</a:t>
            </a:r>
            <a:r>
              <a:rPr dirty="0" sz="2800" spc="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CHUNG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V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Ề</a:t>
            </a:r>
            <a:r>
              <a:rPr dirty="0" sz="2800" spc="190">
                <a:solidFill>
                  <a:srgbClr val="0F46BB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ZALO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4" name="object 4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9364" y="800100"/>
            <a:ext cx="8397240" cy="473350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09473" y="5976924"/>
            <a:ext cx="11405235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Trebuchet MS"/>
                <a:cs typeface="Trebuchet MS"/>
              </a:rPr>
              <a:t>Zalo</a:t>
            </a:r>
            <a:r>
              <a:rPr dirty="0" sz="1600" spc="15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là</a:t>
            </a:r>
            <a:r>
              <a:rPr dirty="0" sz="1600" spc="15">
                <a:latin typeface="Trebuchet MS"/>
                <a:cs typeface="Trebuchet MS"/>
              </a:rPr>
              <a:t> </a:t>
            </a:r>
            <a:r>
              <a:rPr dirty="0" sz="1600" spc="-5">
                <a:latin typeface="Calibri"/>
                <a:cs typeface="Calibri"/>
              </a:rPr>
              <a:t>ứ</a:t>
            </a:r>
            <a:r>
              <a:rPr dirty="0" sz="1600" spc="-5">
                <a:latin typeface="Trebuchet MS"/>
                <a:cs typeface="Trebuchet MS"/>
              </a:rPr>
              <a:t>ng</a:t>
            </a:r>
            <a:r>
              <a:rPr dirty="0" sz="1600" spc="5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d</a:t>
            </a:r>
            <a:r>
              <a:rPr dirty="0" sz="1600" spc="-5">
                <a:latin typeface="Calibri"/>
                <a:cs typeface="Calibri"/>
              </a:rPr>
              <a:t>ụ</a:t>
            </a:r>
            <a:r>
              <a:rPr dirty="0" sz="1600" spc="-5">
                <a:latin typeface="Trebuchet MS"/>
                <a:cs typeface="Trebuchet MS"/>
              </a:rPr>
              <a:t>ng</a:t>
            </a:r>
            <a:r>
              <a:rPr dirty="0" sz="1600" spc="5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nh</a:t>
            </a:r>
            <a:r>
              <a:rPr dirty="0" sz="1600" spc="-5">
                <a:latin typeface="Calibri"/>
                <a:cs typeface="Calibri"/>
              </a:rPr>
              <a:t>ắ</a:t>
            </a:r>
            <a:r>
              <a:rPr dirty="0" sz="1600" spc="-5">
                <a:latin typeface="Trebuchet MS"/>
                <a:cs typeface="Trebuchet MS"/>
              </a:rPr>
              <a:t>n tin</a:t>
            </a:r>
            <a:r>
              <a:rPr dirty="0" sz="1600" spc="20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ph</a:t>
            </a:r>
            <a:r>
              <a:rPr dirty="0" sz="1600" spc="-5">
                <a:latin typeface="Calibri"/>
                <a:cs typeface="Calibri"/>
              </a:rPr>
              <a:t>ổ</a:t>
            </a:r>
            <a:r>
              <a:rPr dirty="0" sz="1600" spc="145">
                <a:latin typeface="Calibri"/>
                <a:cs typeface="Calibri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bi</a:t>
            </a:r>
            <a:r>
              <a:rPr dirty="0" sz="1600" spc="-5">
                <a:latin typeface="Calibri"/>
                <a:cs typeface="Calibri"/>
              </a:rPr>
              <a:t>ế</a:t>
            </a:r>
            <a:r>
              <a:rPr dirty="0" sz="1600" spc="-5">
                <a:latin typeface="Trebuchet MS"/>
                <a:cs typeface="Trebuchet MS"/>
              </a:rPr>
              <a:t>n</a:t>
            </a:r>
            <a:r>
              <a:rPr dirty="0" sz="1600" spc="15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nh</a:t>
            </a:r>
            <a:r>
              <a:rPr dirty="0" sz="1600" spc="-5">
                <a:latin typeface="Calibri"/>
                <a:cs typeface="Calibri"/>
              </a:rPr>
              <a:t>ấ</a:t>
            </a:r>
            <a:r>
              <a:rPr dirty="0" sz="1600" spc="-5">
                <a:latin typeface="Trebuchet MS"/>
                <a:cs typeface="Trebuchet MS"/>
              </a:rPr>
              <a:t>t</a:t>
            </a:r>
            <a:r>
              <a:rPr dirty="0" sz="1600">
                <a:latin typeface="Trebuchet MS"/>
                <a:cs typeface="Trebuchet MS"/>
              </a:rPr>
              <a:t> </a:t>
            </a:r>
            <a:r>
              <a:rPr dirty="0" sz="1600" spc="-10">
                <a:latin typeface="Trebuchet MS"/>
                <a:cs typeface="Trebuchet MS"/>
              </a:rPr>
              <a:t>Vi</a:t>
            </a:r>
            <a:r>
              <a:rPr dirty="0" sz="1600" spc="-10">
                <a:latin typeface="Calibri"/>
                <a:cs typeface="Calibri"/>
              </a:rPr>
              <a:t>ệ</a:t>
            </a:r>
            <a:r>
              <a:rPr dirty="0" sz="1600" spc="-10">
                <a:latin typeface="Trebuchet MS"/>
                <a:cs typeface="Trebuchet MS"/>
              </a:rPr>
              <a:t>t</a:t>
            </a:r>
            <a:r>
              <a:rPr dirty="0" sz="1600" spc="25">
                <a:latin typeface="Trebuchet MS"/>
                <a:cs typeface="Trebuchet MS"/>
              </a:rPr>
              <a:t> </a:t>
            </a:r>
            <a:r>
              <a:rPr dirty="0" sz="1600" spc="-10">
                <a:latin typeface="Trebuchet MS"/>
                <a:cs typeface="Trebuchet MS"/>
              </a:rPr>
              <a:t>Nam,</a:t>
            </a:r>
            <a:r>
              <a:rPr dirty="0" sz="1600" spc="10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tăng</a:t>
            </a:r>
            <a:r>
              <a:rPr dirty="0" sz="1600" spc="15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10%</a:t>
            </a:r>
            <a:r>
              <a:rPr dirty="0" sz="1600" spc="15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đi</a:t>
            </a:r>
            <a:r>
              <a:rPr dirty="0" sz="1600" spc="-5">
                <a:latin typeface="Calibri"/>
                <a:cs typeface="Calibri"/>
              </a:rPr>
              <a:t>ể</a:t>
            </a:r>
            <a:r>
              <a:rPr dirty="0" sz="1600" spc="-5">
                <a:latin typeface="Trebuchet MS"/>
                <a:cs typeface="Trebuchet MS"/>
              </a:rPr>
              <a:t>m</a:t>
            </a:r>
            <a:r>
              <a:rPr dirty="0" sz="1600" spc="20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so</a:t>
            </a:r>
            <a:r>
              <a:rPr dirty="0" sz="1600" spc="20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v</a:t>
            </a:r>
            <a:r>
              <a:rPr dirty="0" sz="1600" spc="-5">
                <a:latin typeface="Calibri"/>
                <a:cs typeface="Calibri"/>
              </a:rPr>
              <a:t>ớ</a:t>
            </a:r>
            <a:r>
              <a:rPr dirty="0" sz="1600" spc="-5">
                <a:latin typeface="Trebuchet MS"/>
                <a:cs typeface="Trebuchet MS"/>
              </a:rPr>
              <a:t>i</a:t>
            </a:r>
            <a:r>
              <a:rPr dirty="0" sz="1600" spc="25">
                <a:latin typeface="Trebuchet MS"/>
                <a:cs typeface="Trebuchet MS"/>
              </a:rPr>
              <a:t> </a:t>
            </a:r>
            <a:r>
              <a:rPr dirty="0" sz="1600" spc="-10">
                <a:latin typeface="Trebuchet MS"/>
                <a:cs typeface="Trebuchet MS"/>
              </a:rPr>
              <a:t>quý</a:t>
            </a:r>
            <a:r>
              <a:rPr dirty="0" sz="1600" spc="10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tr</a:t>
            </a:r>
            <a:r>
              <a:rPr dirty="0" sz="1600" spc="-5">
                <a:latin typeface="Calibri"/>
                <a:cs typeface="Calibri"/>
              </a:rPr>
              <a:t>ướ</a:t>
            </a:r>
            <a:r>
              <a:rPr dirty="0" sz="1600" spc="-5">
                <a:latin typeface="Trebuchet MS"/>
                <a:cs typeface="Trebuchet MS"/>
              </a:rPr>
              <a:t>c</a:t>
            </a:r>
            <a:r>
              <a:rPr dirty="0" sz="1600" spc="15">
                <a:latin typeface="Trebuchet MS"/>
                <a:cs typeface="Trebuchet MS"/>
              </a:rPr>
              <a:t> </a:t>
            </a:r>
            <a:r>
              <a:rPr dirty="0" sz="1600" spc="-10">
                <a:latin typeface="Trebuchet MS"/>
                <a:cs typeface="Trebuchet MS"/>
              </a:rPr>
              <a:t>đó.</a:t>
            </a:r>
            <a:r>
              <a:rPr dirty="0" sz="1600" spc="15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48%</a:t>
            </a:r>
            <a:r>
              <a:rPr dirty="0" sz="1600" spc="5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s</a:t>
            </a:r>
            <a:r>
              <a:rPr dirty="0" sz="1600" spc="-5">
                <a:latin typeface="Calibri"/>
                <a:cs typeface="Calibri"/>
              </a:rPr>
              <a:t>ố</a:t>
            </a:r>
            <a:r>
              <a:rPr dirty="0" sz="1600" spc="145">
                <a:latin typeface="Calibri"/>
                <a:cs typeface="Calibri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ng</a:t>
            </a:r>
            <a:r>
              <a:rPr dirty="0" sz="1600" spc="-5">
                <a:latin typeface="Calibri"/>
                <a:cs typeface="Calibri"/>
              </a:rPr>
              <a:t>ườ</a:t>
            </a:r>
            <a:r>
              <a:rPr dirty="0" sz="1600" spc="-5">
                <a:latin typeface="Trebuchet MS"/>
                <a:cs typeface="Trebuchet MS"/>
              </a:rPr>
              <a:t>i</a:t>
            </a:r>
            <a:r>
              <a:rPr dirty="0" sz="1600" spc="10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tham</a:t>
            </a:r>
            <a:r>
              <a:rPr dirty="0" sz="1600" spc="10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gia</a:t>
            </a:r>
            <a:r>
              <a:rPr dirty="0" sz="1600" spc="15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kh</a:t>
            </a:r>
            <a:r>
              <a:rPr dirty="0" sz="1600" spc="-5">
                <a:latin typeface="Calibri"/>
                <a:cs typeface="Calibri"/>
              </a:rPr>
              <a:t>ả</a:t>
            </a:r>
            <a:r>
              <a:rPr dirty="0" sz="1600" spc="-5">
                <a:latin typeface="Trebuchet MS"/>
                <a:cs typeface="Trebuchet MS"/>
              </a:rPr>
              <a:t>o</a:t>
            </a:r>
            <a:r>
              <a:rPr dirty="0" sz="1600" spc="5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sát</a:t>
            </a:r>
            <a:r>
              <a:rPr dirty="0" sz="1600" spc="15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đ</a:t>
            </a:r>
            <a:r>
              <a:rPr dirty="0" sz="1600" spc="-5">
                <a:latin typeface="Calibri"/>
                <a:cs typeface="Calibri"/>
              </a:rPr>
              <a:t>ư</a:t>
            </a:r>
            <a:r>
              <a:rPr dirty="0" sz="1600" spc="-5">
                <a:latin typeface="Trebuchet MS"/>
                <a:cs typeface="Trebuchet MS"/>
              </a:rPr>
              <a:t>a</a:t>
            </a:r>
            <a:r>
              <a:rPr dirty="0" sz="1600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ra </a:t>
            </a:r>
            <a:r>
              <a:rPr dirty="0" sz="1600" spc="-470">
                <a:latin typeface="Trebuchet MS"/>
                <a:cs typeface="Trebuchet MS"/>
              </a:rPr>
              <a:t> </a:t>
            </a:r>
            <a:r>
              <a:rPr dirty="0" sz="1600" spc="-10">
                <a:latin typeface="Trebuchet MS"/>
                <a:cs typeface="Trebuchet MS"/>
              </a:rPr>
              <a:t>đáp</a:t>
            </a:r>
            <a:r>
              <a:rPr dirty="0" sz="1600" spc="-5">
                <a:latin typeface="Trebuchet MS"/>
                <a:cs typeface="Trebuchet MS"/>
              </a:rPr>
              <a:t> án</a:t>
            </a:r>
            <a:r>
              <a:rPr dirty="0" sz="1600" spc="10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là</a:t>
            </a:r>
            <a:r>
              <a:rPr dirty="0" sz="1600" spc="5">
                <a:latin typeface="Trebuchet MS"/>
                <a:cs typeface="Trebuchet MS"/>
              </a:rPr>
              <a:t> </a:t>
            </a:r>
            <a:r>
              <a:rPr dirty="0" sz="1600" spc="-10">
                <a:latin typeface="Trebuchet MS"/>
                <a:cs typeface="Trebuchet MS"/>
              </a:rPr>
              <a:t>Zalo. </a:t>
            </a:r>
            <a:r>
              <a:rPr dirty="0" sz="1600" spc="-40">
                <a:latin typeface="Trebuchet MS"/>
                <a:cs typeface="Trebuchet MS"/>
              </a:rPr>
              <a:t>Trong</a:t>
            </a:r>
            <a:r>
              <a:rPr dirty="0" sz="1600" spc="20">
                <a:latin typeface="Trebuchet MS"/>
                <a:cs typeface="Trebuchet MS"/>
              </a:rPr>
              <a:t> </a:t>
            </a:r>
            <a:r>
              <a:rPr dirty="0" sz="1600" spc="-10">
                <a:latin typeface="Trebuchet MS"/>
                <a:cs typeface="Trebuchet MS"/>
              </a:rPr>
              <a:t>khi</a:t>
            </a:r>
            <a:r>
              <a:rPr dirty="0" sz="1600" spc="10">
                <a:latin typeface="Trebuchet MS"/>
                <a:cs typeface="Trebuchet MS"/>
              </a:rPr>
              <a:t> </a:t>
            </a:r>
            <a:r>
              <a:rPr dirty="0" sz="1600" spc="-10">
                <a:latin typeface="Trebuchet MS"/>
                <a:cs typeface="Trebuchet MS"/>
              </a:rPr>
              <a:t>đó,</a:t>
            </a:r>
            <a:r>
              <a:rPr dirty="0" sz="1600" spc="25">
                <a:latin typeface="Trebuchet MS"/>
                <a:cs typeface="Trebuchet MS"/>
              </a:rPr>
              <a:t> </a:t>
            </a:r>
            <a:r>
              <a:rPr dirty="0" sz="1600" spc="-10">
                <a:latin typeface="Trebuchet MS"/>
                <a:cs typeface="Trebuchet MS"/>
              </a:rPr>
              <a:t>con</a:t>
            </a:r>
            <a:r>
              <a:rPr dirty="0" sz="1600" spc="5">
                <a:latin typeface="Trebuchet MS"/>
                <a:cs typeface="Trebuchet MS"/>
              </a:rPr>
              <a:t> s</a:t>
            </a:r>
            <a:r>
              <a:rPr dirty="0" sz="1600" spc="5">
                <a:latin typeface="Calibri"/>
                <a:cs typeface="Calibri"/>
              </a:rPr>
              <a:t>ố</a:t>
            </a:r>
            <a:r>
              <a:rPr dirty="0" sz="1600" spc="130">
                <a:latin typeface="Calibri"/>
                <a:cs typeface="Calibri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này</a:t>
            </a:r>
            <a:r>
              <a:rPr dirty="0" sz="1600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c</a:t>
            </a:r>
            <a:r>
              <a:rPr dirty="0" sz="1600" spc="-5">
                <a:latin typeface="Calibri"/>
                <a:cs typeface="Calibri"/>
              </a:rPr>
              <a:t>ủ</a:t>
            </a:r>
            <a:r>
              <a:rPr dirty="0" sz="1600" spc="-5">
                <a:latin typeface="Trebuchet MS"/>
                <a:cs typeface="Trebuchet MS"/>
              </a:rPr>
              <a:t>a</a:t>
            </a:r>
            <a:r>
              <a:rPr dirty="0" sz="1600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Facebook</a:t>
            </a:r>
            <a:r>
              <a:rPr dirty="0" sz="1600" spc="15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và</a:t>
            </a:r>
            <a:r>
              <a:rPr dirty="0" sz="1600" spc="5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Facebook</a:t>
            </a:r>
            <a:r>
              <a:rPr dirty="0" sz="1600" spc="35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Messenger</a:t>
            </a:r>
            <a:r>
              <a:rPr dirty="0" sz="1600" spc="10">
                <a:latin typeface="Trebuchet MS"/>
                <a:cs typeface="Trebuchet MS"/>
              </a:rPr>
              <a:t> </a:t>
            </a:r>
            <a:r>
              <a:rPr dirty="0" sz="1600">
                <a:latin typeface="Trebuchet MS"/>
                <a:cs typeface="Trebuchet MS"/>
              </a:rPr>
              <a:t>l</a:t>
            </a:r>
            <a:r>
              <a:rPr dirty="0" sz="1600">
                <a:latin typeface="Calibri"/>
                <a:cs typeface="Calibri"/>
              </a:rPr>
              <a:t>ầ</a:t>
            </a:r>
            <a:r>
              <a:rPr dirty="0" sz="1600">
                <a:latin typeface="Trebuchet MS"/>
                <a:cs typeface="Trebuchet MS"/>
              </a:rPr>
              <a:t>n</a:t>
            </a:r>
            <a:r>
              <a:rPr dirty="0" sz="1600" spc="-5">
                <a:latin typeface="Trebuchet MS"/>
                <a:cs typeface="Trebuchet MS"/>
              </a:rPr>
              <a:t> l</a:t>
            </a:r>
            <a:r>
              <a:rPr dirty="0" sz="1600" spc="-5">
                <a:latin typeface="Calibri"/>
                <a:cs typeface="Calibri"/>
              </a:rPr>
              <a:t>ượ</a:t>
            </a:r>
            <a:r>
              <a:rPr dirty="0" sz="1600" spc="-5">
                <a:latin typeface="Trebuchet MS"/>
                <a:cs typeface="Trebuchet MS"/>
              </a:rPr>
              <a:t>t</a:t>
            </a:r>
            <a:r>
              <a:rPr dirty="0" sz="1600" spc="25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là</a:t>
            </a:r>
            <a:r>
              <a:rPr dirty="0" sz="1600" spc="10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27%</a:t>
            </a:r>
            <a:r>
              <a:rPr dirty="0" sz="1600" spc="10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và</a:t>
            </a:r>
            <a:r>
              <a:rPr dirty="0" sz="1600" spc="10">
                <a:latin typeface="Trebuchet MS"/>
                <a:cs typeface="Trebuchet MS"/>
              </a:rPr>
              <a:t> </a:t>
            </a:r>
            <a:r>
              <a:rPr dirty="0" sz="1600" spc="-5">
                <a:latin typeface="Trebuchet MS"/>
                <a:cs typeface="Trebuchet MS"/>
              </a:rPr>
              <a:t>20%.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6408" y="443483"/>
            <a:ext cx="887094" cy="175260"/>
          </a:xfrm>
          <a:custGeom>
            <a:avLst/>
            <a:gdLst/>
            <a:ahLst/>
            <a:cxnLst/>
            <a:rect l="l" t="t" r="r" b="b"/>
            <a:pathLst>
              <a:path w="887094" h="175259">
                <a:moveTo>
                  <a:pt x="886968" y="0"/>
                </a:moveTo>
                <a:lnTo>
                  <a:pt x="0" y="0"/>
                </a:lnTo>
                <a:lnTo>
                  <a:pt x="0" y="175260"/>
                </a:lnTo>
                <a:lnTo>
                  <a:pt x="886968" y="175260"/>
                </a:lnTo>
                <a:lnTo>
                  <a:pt x="886968" y="0"/>
                </a:lnTo>
                <a:close/>
              </a:path>
            </a:pathLst>
          </a:custGeom>
          <a:solidFill>
            <a:srgbClr val="0F46B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81811" y="338073"/>
            <a:ext cx="47834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Ổ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-3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QUAN</a:t>
            </a:r>
            <a:r>
              <a:rPr dirty="0" sz="2800" spc="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CHUNG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V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Ề</a:t>
            </a:r>
            <a:r>
              <a:rPr dirty="0" sz="2800" spc="190">
                <a:solidFill>
                  <a:srgbClr val="0F46BB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ZALO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5" name="object 5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6176" y="1031747"/>
            <a:ext cx="2778252" cy="493928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37732" y="885444"/>
            <a:ext cx="2860548" cy="505357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713226" y="2156840"/>
            <a:ext cx="1972945" cy="27755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0"/>
              </a:spcBef>
            </a:pPr>
            <a:r>
              <a:rPr dirty="0" sz="1800" spc="-5">
                <a:latin typeface="Trebuchet MS"/>
                <a:cs typeface="Trebuchet MS"/>
              </a:rPr>
              <a:t>Tính </a:t>
            </a:r>
            <a:r>
              <a:rPr dirty="0" sz="1800">
                <a:latin typeface="Trebuchet MS"/>
                <a:cs typeface="Trebuchet MS"/>
              </a:rPr>
              <a:t>đ</a:t>
            </a:r>
            <a:r>
              <a:rPr dirty="0" sz="1800">
                <a:latin typeface="Calibri"/>
                <a:cs typeface="Calibri"/>
              </a:rPr>
              <a:t>ế</a:t>
            </a:r>
            <a:r>
              <a:rPr dirty="0" sz="1800">
                <a:latin typeface="Trebuchet MS"/>
                <a:cs typeface="Trebuchet MS"/>
              </a:rPr>
              <a:t>n </a:t>
            </a:r>
            <a:r>
              <a:rPr dirty="0" sz="1800" spc="-5">
                <a:latin typeface="Trebuchet MS"/>
                <a:cs typeface="Trebuchet MS"/>
              </a:rPr>
              <a:t>cu</a:t>
            </a:r>
            <a:r>
              <a:rPr dirty="0" sz="1800" spc="-5">
                <a:latin typeface="Calibri"/>
                <a:cs typeface="Calibri"/>
              </a:rPr>
              <a:t>ố</a:t>
            </a:r>
            <a:r>
              <a:rPr dirty="0" sz="1800" spc="-5">
                <a:latin typeface="Trebuchet MS"/>
                <a:cs typeface="Trebuchet MS"/>
              </a:rPr>
              <a:t>i năm </a:t>
            </a:r>
            <a:r>
              <a:rPr dirty="0" sz="1800" spc="-530">
                <a:latin typeface="Trebuchet MS"/>
                <a:cs typeface="Trebuchet MS"/>
              </a:rPr>
              <a:t> </a:t>
            </a:r>
            <a:r>
              <a:rPr dirty="0" sz="1800">
                <a:latin typeface="Trebuchet MS"/>
                <a:cs typeface="Trebuchet MS"/>
              </a:rPr>
              <a:t>2021, đã </a:t>
            </a:r>
            <a:r>
              <a:rPr dirty="0" sz="1800" spc="-5">
                <a:latin typeface="Trebuchet MS"/>
                <a:cs typeface="Trebuchet MS"/>
              </a:rPr>
              <a:t>có </a:t>
            </a:r>
            <a:r>
              <a:rPr dirty="0" sz="1800">
                <a:latin typeface="Trebuchet MS"/>
                <a:cs typeface="Trebuchet MS"/>
              </a:rPr>
              <a:t>63/63 </a:t>
            </a:r>
            <a:r>
              <a:rPr dirty="0" sz="1800" spc="5">
                <a:latin typeface="Trebuchet MS"/>
                <a:cs typeface="Trebuchet MS"/>
              </a:rPr>
              <a:t> </a:t>
            </a:r>
            <a:r>
              <a:rPr dirty="0" sz="1800" spc="-5">
                <a:latin typeface="Trebuchet MS"/>
                <a:cs typeface="Trebuchet MS"/>
              </a:rPr>
              <a:t>t</a:t>
            </a:r>
            <a:r>
              <a:rPr dirty="0" sz="1800" spc="-5">
                <a:latin typeface="Calibri"/>
                <a:cs typeface="Calibri"/>
              </a:rPr>
              <a:t>ỉ</a:t>
            </a:r>
            <a:r>
              <a:rPr dirty="0" sz="1800" spc="-5">
                <a:latin typeface="Trebuchet MS"/>
                <a:cs typeface="Trebuchet MS"/>
              </a:rPr>
              <a:t>nh,</a:t>
            </a:r>
            <a:r>
              <a:rPr dirty="0" sz="1800" spc="-10">
                <a:latin typeface="Trebuchet MS"/>
                <a:cs typeface="Trebuchet MS"/>
              </a:rPr>
              <a:t> </a:t>
            </a:r>
            <a:r>
              <a:rPr dirty="0" sz="1800" spc="-5">
                <a:latin typeface="Trebuchet MS"/>
                <a:cs typeface="Trebuchet MS"/>
              </a:rPr>
              <a:t>thành</a:t>
            </a:r>
            <a:r>
              <a:rPr dirty="0" sz="1800" spc="5">
                <a:latin typeface="Trebuchet MS"/>
                <a:cs typeface="Trebuchet MS"/>
              </a:rPr>
              <a:t> </a:t>
            </a:r>
            <a:r>
              <a:rPr dirty="0" sz="1800">
                <a:latin typeface="Trebuchet MS"/>
                <a:cs typeface="Trebuchet MS"/>
              </a:rPr>
              <a:t>ph</a:t>
            </a:r>
            <a:r>
              <a:rPr dirty="0" sz="1800">
                <a:latin typeface="Calibri"/>
                <a:cs typeface="Calibri"/>
              </a:rPr>
              <a:t>ố 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Trebuchet MS"/>
                <a:cs typeface="Trebuchet MS"/>
              </a:rPr>
              <a:t>trên c</a:t>
            </a:r>
            <a:r>
              <a:rPr dirty="0" sz="1800" spc="-5">
                <a:latin typeface="Calibri"/>
                <a:cs typeface="Calibri"/>
              </a:rPr>
              <a:t>ả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Trebuchet MS"/>
                <a:cs typeface="Trebuchet MS"/>
              </a:rPr>
              <a:t>n</a:t>
            </a:r>
            <a:r>
              <a:rPr dirty="0" sz="1800" spc="-5">
                <a:latin typeface="Calibri"/>
                <a:cs typeface="Calibri"/>
              </a:rPr>
              <a:t>ướ</a:t>
            </a:r>
            <a:r>
              <a:rPr dirty="0" sz="1800" spc="-5">
                <a:latin typeface="Trebuchet MS"/>
                <a:cs typeface="Trebuchet MS"/>
              </a:rPr>
              <a:t>c </a:t>
            </a:r>
            <a:r>
              <a:rPr dirty="0" sz="1800">
                <a:latin typeface="Trebuchet MS"/>
                <a:cs typeface="Trebuchet MS"/>
              </a:rPr>
              <a:t>s</a:t>
            </a:r>
            <a:r>
              <a:rPr dirty="0" sz="1800">
                <a:latin typeface="Calibri"/>
                <a:cs typeface="Calibri"/>
              </a:rPr>
              <a:t>ử 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Trebuchet MS"/>
                <a:cs typeface="Trebuchet MS"/>
              </a:rPr>
              <a:t>d</a:t>
            </a:r>
            <a:r>
              <a:rPr dirty="0" sz="1800">
                <a:latin typeface="Calibri"/>
                <a:cs typeface="Calibri"/>
              </a:rPr>
              <a:t>ụ</a:t>
            </a:r>
            <a:r>
              <a:rPr dirty="0" sz="1800">
                <a:latin typeface="Trebuchet MS"/>
                <a:cs typeface="Trebuchet MS"/>
              </a:rPr>
              <a:t>ng </a:t>
            </a:r>
            <a:r>
              <a:rPr dirty="0" sz="1800" spc="-5">
                <a:latin typeface="Trebuchet MS"/>
                <a:cs typeface="Trebuchet MS"/>
              </a:rPr>
              <a:t>Zalo </a:t>
            </a:r>
            <a:r>
              <a:rPr dirty="0" sz="1800">
                <a:latin typeface="Trebuchet MS"/>
                <a:cs typeface="Trebuchet MS"/>
              </a:rPr>
              <a:t>là </a:t>
            </a:r>
            <a:r>
              <a:rPr dirty="0" sz="1800" spc="-5">
                <a:latin typeface="Trebuchet MS"/>
                <a:cs typeface="Trebuchet MS"/>
              </a:rPr>
              <a:t>kênh </a:t>
            </a:r>
            <a:r>
              <a:rPr dirty="0" sz="1800">
                <a:latin typeface="Trebuchet MS"/>
                <a:cs typeface="Trebuchet MS"/>
              </a:rPr>
              <a:t> liên</a:t>
            </a:r>
            <a:r>
              <a:rPr dirty="0" sz="1800" spc="-35">
                <a:latin typeface="Trebuchet MS"/>
                <a:cs typeface="Trebuchet MS"/>
              </a:rPr>
              <a:t> </a:t>
            </a:r>
            <a:r>
              <a:rPr dirty="0" sz="1800" spc="-5">
                <a:latin typeface="Trebuchet MS"/>
                <a:cs typeface="Trebuchet MS"/>
              </a:rPr>
              <a:t>l</a:t>
            </a:r>
            <a:r>
              <a:rPr dirty="0" sz="1800" spc="-5">
                <a:latin typeface="Calibri"/>
                <a:cs typeface="Calibri"/>
              </a:rPr>
              <a:t>ạ</a:t>
            </a:r>
            <a:r>
              <a:rPr dirty="0" sz="1800" spc="-5">
                <a:latin typeface="Trebuchet MS"/>
                <a:cs typeface="Trebuchet MS"/>
              </a:rPr>
              <a:t>c</a:t>
            </a:r>
            <a:r>
              <a:rPr dirty="0" sz="1800" spc="-45">
                <a:latin typeface="Trebuchet MS"/>
                <a:cs typeface="Trebuchet MS"/>
              </a:rPr>
              <a:t> </a:t>
            </a:r>
            <a:r>
              <a:rPr dirty="0" sz="1800" spc="-5">
                <a:latin typeface="Trebuchet MS"/>
                <a:cs typeface="Trebuchet MS"/>
              </a:rPr>
              <a:t>chính,</a:t>
            </a:r>
            <a:r>
              <a:rPr dirty="0" sz="1800" spc="-25">
                <a:latin typeface="Trebuchet MS"/>
                <a:cs typeface="Trebuchet MS"/>
              </a:rPr>
              <a:t> </a:t>
            </a:r>
            <a:r>
              <a:rPr dirty="0" sz="1800">
                <a:latin typeface="Trebuchet MS"/>
                <a:cs typeface="Trebuchet MS"/>
              </a:rPr>
              <a:t>giúp </a:t>
            </a:r>
            <a:r>
              <a:rPr dirty="0" sz="1800" spc="-525">
                <a:latin typeface="Trebuchet MS"/>
                <a:cs typeface="Trebuchet MS"/>
              </a:rPr>
              <a:t> </a:t>
            </a:r>
            <a:r>
              <a:rPr dirty="0" sz="1800" spc="-5">
                <a:latin typeface="Trebuchet MS"/>
                <a:cs typeface="Trebuchet MS"/>
              </a:rPr>
              <a:t>gi</a:t>
            </a:r>
            <a:r>
              <a:rPr dirty="0" sz="1800" spc="-5">
                <a:latin typeface="Calibri"/>
                <a:cs typeface="Calibri"/>
              </a:rPr>
              <a:t>ả</a:t>
            </a:r>
            <a:r>
              <a:rPr dirty="0" sz="1800" spc="-5">
                <a:latin typeface="Trebuchet MS"/>
                <a:cs typeface="Trebuchet MS"/>
              </a:rPr>
              <a:t>m t</a:t>
            </a:r>
            <a:r>
              <a:rPr dirty="0" sz="1800" spc="-5">
                <a:latin typeface="Calibri"/>
                <a:cs typeface="Calibri"/>
              </a:rPr>
              <a:t>ả</a:t>
            </a:r>
            <a:r>
              <a:rPr dirty="0" sz="1800" spc="-5">
                <a:latin typeface="Trebuchet MS"/>
                <a:cs typeface="Trebuchet MS"/>
              </a:rPr>
              <a:t>i th</a:t>
            </a:r>
            <a:r>
              <a:rPr dirty="0" sz="1800" spc="-5">
                <a:latin typeface="Calibri"/>
                <a:cs typeface="Calibri"/>
              </a:rPr>
              <a:t>ủ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Trebuchet MS"/>
                <a:cs typeface="Trebuchet MS"/>
              </a:rPr>
              <a:t>t</a:t>
            </a:r>
            <a:r>
              <a:rPr dirty="0" sz="1800" spc="-5">
                <a:latin typeface="Calibri"/>
                <a:cs typeface="Calibri"/>
              </a:rPr>
              <a:t>ụ</a:t>
            </a:r>
            <a:r>
              <a:rPr dirty="0" sz="1800" spc="-5">
                <a:latin typeface="Trebuchet MS"/>
                <a:cs typeface="Trebuchet MS"/>
              </a:rPr>
              <a:t>c </a:t>
            </a:r>
            <a:r>
              <a:rPr dirty="0" sz="1800">
                <a:latin typeface="Trebuchet MS"/>
                <a:cs typeface="Trebuchet MS"/>
              </a:rPr>
              <a:t> </a:t>
            </a:r>
            <a:r>
              <a:rPr dirty="0" sz="1800" spc="-5">
                <a:latin typeface="Trebuchet MS"/>
                <a:cs typeface="Trebuchet MS"/>
              </a:rPr>
              <a:t>hành chính </a:t>
            </a:r>
            <a:r>
              <a:rPr dirty="0" sz="1800">
                <a:latin typeface="Trebuchet MS"/>
                <a:cs typeface="Trebuchet MS"/>
              </a:rPr>
              <a:t>và giao </a:t>
            </a:r>
            <a:r>
              <a:rPr dirty="0" sz="1800" spc="-530">
                <a:latin typeface="Trebuchet MS"/>
                <a:cs typeface="Trebuchet MS"/>
              </a:rPr>
              <a:t> </a:t>
            </a:r>
            <a:r>
              <a:rPr dirty="0" sz="1800" spc="-5">
                <a:latin typeface="Trebuchet MS"/>
                <a:cs typeface="Trebuchet MS"/>
              </a:rPr>
              <a:t>ti</a:t>
            </a:r>
            <a:r>
              <a:rPr dirty="0" sz="1800" spc="-5">
                <a:latin typeface="Calibri"/>
                <a:cs typeface="Calibri"/>
              </a:rPr>
              <a:t>ế</a:t>
            </a:r>
            <a:r>
              <a:rPr dirty="0" sz="1800" spc="-5">
                <a:latin typeface="Trebuchet MS"/>
                <a:cs typeface="Trebuchet MS"/>
              </a:rPr>
              <a:t>p hi</a:t>
            </a:r>
            <a:r>
              <a:rPr dirty="0" sz="1800" spc="-5">
                <a:latin typeface="Calibri"/>
                <a:cs typeface="Calibri"/>
              </a:rPr>
              <a:t>ệ</a:t>
            </a:r>
            <a:r>
              <a:rPr dirty="0" sz="1800" spc="-5">
                <a:latin typeface="Trebuchet MS"/>
                <a:cs typeface="Trebuchet MS"/>
              </a:rPr>
              <a:t>u qu</a:t>
            </a:r>
            <a:r>
              <a:rPr dirty="0" sz="1800" spc="-5">
                <a:latin typeface="Calibri"/>
                <a:cs typeface="Calibri"/>
              </a:rPr>
              <a:t>ả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Trebuchet MS"/>
                <a:cs typeface="Trebuchet MS"/>
              </a:rPr>
              <a:t>v</a:t>
            </a:r>
            <a:r>
              <a:rPr dirty="0" sz="1800" spc="-5">
                <a:latin typeface="Calibri"/>
                <a:cs typeface="Calibri"/>
              </a:rPr>
              <a:t>ớ</a:t>
            </a:r>
            <a:r>
              <a:rPr dirty="0" sz="1800" spc="-5">
                <a:latin typeface="Trebuchet MS"/>
                <a:cs typeface="Trebuchet MS"/>
              </a:rPr>
              <a:t>i </a:t>
            </a:r>
            <a:r>
              <a:rPr dirty="0" sz="1800">
                <a:latin typeface="Trebuchet MS"/>
                <a:cs typeface="Trebuchet MS"/>
              </a:rPr>
              <a:t> </a:t>
            </a:r>
            <a:r>
              <a:rPr dirty="0" sz="1800" spc="-5">
                <a:latin typeface="Trebuchet MS"/>
                <a:cs typeface="Trebuchet MS"/>
              </a:rPr>
              <a:t>nhân</a:t>
            </a:r>
            <a:r>
              <a:rPr dirty="0" sz="1800">
                <a:latin typeface="Trebuchet MS"/>
                <a:cs typeface="Trebuchet MS"/>
              </a:rPr>
              <a:t> </a:t>
            </a:r>
            <a:r>
              <a:rPr dirty="0" sz="1800" spc="-5">
                <a:latin typeface="Trebuchet MS"/>
                <a:cs typeface="Trebuchet MS"/>
              </a:rPr>
              <a:t>dân...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32163" y="2295271"/>
            <a:ext cx="2545715" cy="2494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rebuchet MS"/>
                <a:cs typeface="Trebuchet MS"/>
              </a:rPr>
              <a:t>Ra </a:t>
            </a:r>
            <a:r>
              <a:rPr dirty="0" sz="1800">
                <a:latin typeface="Trebuchet MS"/>
                <a:cs typeface="Trebuchet MS"/>
              </a:rPr>
              <a:t>m</a:t>
            </a:r>
            <a:r>
              <a:rPr dirty="0" sz="1800">
                <a:latin typeface="Calibri"/>
                <a:cs typeface="Calibri"/>
              </a:rPr>
              <a:t>ắ</a:t>
            </a:r>
            <a:r>
              <a:rPr dirty="0" sz="1800">
                <a:latin typeface="Trebuchet MS"/>
                <a:cs typeface="Trebuchet MS"/>
              </a:rPr>
              <a:t>t </a:t>
            </a:r>
            <a:r>
              <a:rPr dirty="0" sz="1800" spc="-5">
                <a:latin typeface="Trebuchet MS"/>
                <a:cs typeface="Trebuchet MS"/>
              </a:rPr>
              <a:t>tính năng Zalo </a:t>
            </a:r>
            <a:r>
              <a:rPr dirty="0" sz="1800">
                <a:latin typeface="Trebuchet MS"/>
                <a:cs typeface="Trebuchet MS"/>
              </a:rPr>
              <a:t> </a:t>
            </a:r>
            <a:r>
              <a:rPr dirty="0" sz="1800" spc="-5">
                <a:latin typeface="Trebuchet MS"/>
                <a:cs typeface="Trebuchet MS"/>
              </a:rPr>
              <a:t>Connect,</a:t>
            </a:r>
            <a:r>
              <a:rPr dirty="0" sz="1800" spc="-20">
                <a:latin typeface="Trebuchet MS"/>
                <a:cs typeface="Trebuchet MS"/>
              </a:rPr>
              <a:t> </a:t>
            </a:r>
            <a:r>
              <a:rPr dirty="0" sz="1800">
                <a:latin typeface="Trebuchet MS"/>
                <a:cs typeface="Trebuchet MS"/>
              </a:rPr>
              <a:t>giúp</a:t>
            </a:r>
            <a:r>
              <a:rPr dirty="0" sz="1800" spc="-35">
                <a:latin typeface="Trebuchet MS"/>
                <a:cs typeface="Trebuchet MS"/>
              </a:rPr>
              <a:t> </a:t>
            </a:r>
            <a:r>
              <a:rPr dirty="0" sz="1800" spc="-5">
                <a:latin typeface="Trebuchet MS"/>
                <a:cs typeface="Trebuchet MS"/>
              </a:rPr>
              <a:t>c</a:t>
            </a:r>
            <a:r>
              <a:rPr dirty="0" sz="1800" spc="-5">
                <a:latin typeface="Calibri"/>
                <a:cs typeface="Calibri"/>
              </a:rPr>
              <a:t>ộ</a:t>
            </a:r>
            <a:r>
              <a:rPr dirty="0" sz="1800" spc="-5">
                <a:latin typeface="Trebuchet MS"/>
                <a:cs typeface="Trebuchet MS"/>
              </a:rPr>
              <a:t>ng</a:t>
            </a:r>
            <a:r>
              <a:rPr dirty="0" sz="1800" spc="-30">
                <a:latin typeface="Trebuchet MS"/>
                <a:cs typeface="Trebuchet MS"/>
              </a:rPr>
              <a:t> </a:t>
            </a:r>
            <a:r>
              <a:rPr dirty="0" sz="1800" spc="-5">
                <a:latin typeface="Trebuchet MS"/>
                <a:cs typeface="Trebuchet MS"/>
              </a:rPr>
              <a:t>đ</a:t>
            </a:r>
            <a:r>
              <a:rPr dirty="0" sz="1800" spc="-5">
                <a:latin typeface="Calibri"/>
                <a:cs typeface="Calibri"/>
              </a:rPr>
              <a:t>ồ</a:t>
            </a:r>
            <a:r>
              <a:rPr dirty="0" sz="1800" spc="-5">
                <a:latin typeface="Trebuchet MS"/>
                <a:cs typeface="Trebuchet MS"/>
              </a:rPr>
              <a:t>ng </a:t>
            </a:r>
            <a:r>
              <a:rPr dirty="0" sz="1800" spc="-530">
                <a:latin typeface="Trebuchet MS"/>
                <a:cs typeface="Trebuchet MS"/>
              </a:rPr>
              <a:t> </a:t>
            </a:r>
            <a:r>
              <a:rPr dirty="0" sz="1800" spc="-5">
                <a:latin typeface="Trebuchet MS"/>
                <a:cs typeface="Trebuchet MS"/>
              </a:rPr>
              <a:t>k</a:t>
            </a:r>
            <a:r>
              <a:rPr dirty="0" sz="1800" spc="-5">
                <a:latin typeface="Calibri"/>
                <a:cs typeface="Calibri"/>
              </a:rPr>
              <a:t>ị</a:t>
            </a:r>
            <a:r>
              <a:rPr dirty="0" sz="1800" spc="-5">
                <a:latin typeface="Trebuchet MS"/>
                <a:cs typeface="Trebuchet MS"/>
              </a:rPr>
              <a:t>p th</a:t>
            </a:r>
            <a:r>
              <a:rPr dirty="0" sz="1800" spc="-5">
                <a:latin typeface="Calibri"/>
                <a:cs typeface="Calibri"/>
              </a:rPr>
              <a:t>ờ</a:t>
            </a:r>
            <a:r>
              <a:rPr dirty="0" sz="1800" spc="-5">
                <a:latin typeface="Trebuchet MS"/>
                <a:cs typeface="Trebuchet MS"/>
              </a:rPr>
              <a:t>i t</a:t>
            </a:r>
            <a:r>
              <a:rPr dirty="0" sz="1800" spc="-5">
                <a:latin typeface="Calibri"/>
                <a:cs typeface="Calibri"/>
              </a:rPr>
              <a:t>ươ</a:t>
            </a:r>
            <a:r>
              <a:rPr dirty="0" sz="1800" spc="-5">
                <a:latin typeface="Trebuchet MS"/>
                <a:cs typeface="Trebuchet MS"/>
              </a:rPr>
              <a:t>ng tr</a:t>
            </a:r>
            <a:r>
              <a:rPr dirty="0" sz="1800" spc="-5">
                <a:latin typeface="Calibri"/>
                <a:cs typeface="Calibri"/>
              </a:rPr>
              <a:t>ợ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Trebuchet MS"/>
                <a:cs typeface="Trebuchet MS"/>
              </a:rPr>
              <a:t>l</a:t>
            </a:r>
            <a:r>
              <a:rPr dirty="0" sz="1800" spc="-5">
                <a:latin typeface="Calibri"/>
                <a:cs typeface="Calibri"/>
              </a:rPr>
              <a:t>ẫ</a:t>
            </a:r>
            <a:r>
              <a:rPr dirty="0" sz="1800" spc="-5">
                <a:latin typeface="Trebuchet MS"/>
                <a:cs typeface="Trebuchet MS"/>
              </a:rPr>
              <a:t>n </a:t>
            </a:r>
            <a:r>
              <a:rPr dirty="0" sz="1800">
                <a:latin typeface="Trebuchet MS"/>
                <a:cs typeface="Trebuchet MS"/>
              </a:rPr>
              <a:t> </a:t>
            </a:r>
            <a:r>
              <a:rPr dirty="0" sz="1800" spc="-5">
                <a:latin typeface="Trebuchet MS"/>
                <a:cs typeface="Trebuchet MS"/>
              </a:rPr>
              <a:t>nhau gi</a:t>
            </a:r>
            <a:r>
              <a:rPr dirty="0" sz="1800" spc="-5">
                <a:latin typeface="Calibri"/>
                <a:cs typeface="Calibri"/>
              </a:rPr>
              <a:t>ữ</a:t>
            </a:r>
            <a:r>
              <a:rPr dirty="0" sz="1800" spc="-5">
                <a:latin typeface="Trebuchet MS"/>
                <a:cs typeface="Trebuchet MS"/>
              </a:rPr>
              <a:t>a</a:t>
            </a:r>
            <a:r>
              <a:rPr dirty="0" sz="1800" spc="-10">
                <a:latin typeface="Trebuchet MS"/>
                <a:cs typeface="Trebuchet MS"/>
              </a:rPr>
              <a:t> </a:t>
            </a:r>
            <a:r>
              <a:rPr dirty="0" sz="1800">
                <a:latin typeface="Trebuchet MS"/>
                <a:cs typeface="Trebuchet MS"/>
              </a:rPr>
              <a:t>đ</a:t>
            </a:r>
            <a:r>
              <a:rPr dirty="0" sz="1800">
                <a:latin typeface="Calibri"/>
                <a:cs typeface="Calibri"/>
              </a:rPr>
              <a:t>ạ</a:t>
            </a:r>
            <a:r>
              <a:rPr dirty="0" sz="1800">
                <a:latin typeface="Trebuchet MS"/>
                <a:cs typeface="Trebuchet MS"/>
              </a:rPr>
              <a:t>i</a:t>
            </a:r>
            <a:r>
              <a:rPr dirty="0" sz="1800" spc="-20">
                <a:latin typeface="Trebuchet MS"/>
                <a:cs typeface="Trebuchet MS"/>
              </a:rPr>
              <a:t> </a:t>
            </a:r>
            <a:r>
              <a:rPr dirty="0" sz="1800" spc="-5">
                <a:latin typeface="Trebuchet MS"/>
                <a:cs typeface="Trebuchet MS"/>
              </a:rPr>
              <a:t>d</a:t>
            </a:r>
            <a:r>
              <a:rPr dirty="0" sz="1800" spc="-5">
                <a:latin typeface="Calibri"/>
                <a:cs typeface="Calibri"/>
              </a:rPr>
              <a:t>ị</a:t>
            </a:r>
            <a:r>
              <a:rPr dirty="0" sz="1800" spc="-5">
                <a:latin typeface="Trebuchet MS"/>
                <a:cs typeface="Trebuchet MS"/>
              </a:rPr>
              <a:t>ch..</a:t>
            </a:r>
            <a:endParaRPr sz="1800">
              <a:latin typeface="Trebuchet MS"/>
              <a:cs typeface="Trebuchet MS"/>
            </a:endParaRPr>
          </a:p>
          <a:p>
            <a:pPr marL="12700" marR="374015">
              <a:lnSpc>
                <a:spcPct val="100000"/>
              </a:lnSpc>
            </a:pPr>
            <a:r>
              <a:rPr dirty="0" sz="1800" spc="-5">
                <a:latin typeface="Trebuchet MS"/>
                <a:cs typeface="Trebuchet MS"/>
              </a:rPr>
              <a:t>500,000 l</a:t>
            </a:r>
            <a:r>
              <a:rPr dirty="0" sz="1800" spc="-5">
                <a:latin typeface="Calibri"/>
                <a:cs typeface="Calibri"/>
              </a:rPr>
              <a:t>ượ</a:t>
            </a:r>
            <a:r>
              <a:rPr dirty="0" sz="1800" spc="-5">
                <a:latin typeface="Trebuchet MS"/>
                <a:cs typeface="Trebuchet MS"/>
              </a:rPr>
              <a:t>t yêu </a:t>
            </a:r>
            <a:r>
              <a:rPr dirty="0" sz="1800">
                <a:latin typeface="Trebuchet MS"/>
                <a:cs typeface="Trebuchet MS"/>
              </a:rPr>
              <a:t>c</a:t>
            </a:r>
            <a:r>
              <a:rPr dirty="0" sz="1800">
                <a:latin typeface="Calibri"/>
                <a:cs typeface="Calibri"/>
              </a:rPr>
              <a:t>ầ</a:t>
            </a:r>
            <a:r>
              <a:rPr dirty="0" sz="1800">
                <a:latin typeface="Trebuchet MS"/>
                <a:cs typeface="Trebuchet MS"/>
              </a:rPr>
              <a:t>u </a:t>
            </a:r>
            <a:r>
              <a:rPr dirty="0" sz="1800" spc="-530">
                <a:latin typeface="Trebuchet MS"/>
                <a:cs typeface="Trebuchet MS"/>
              </a:rPr>
              <a:t> </a:t>
            </a:r>
            <a:r>
              <a:rPr dirty="0" sz="1800">
                <a:latin typeface="Trebuchet MS"/>
                <a:cs typeface="Trebuchet MS"/>
              </a:rPr>
              <a:t>giúp</a:t>
            </a:r>
            <a:r>
              <a:rPr dirty="0" sz="1800" spc="-20">
                <a:latin typeface="Trebuchet MS"/>
                <a:cs typeface="Trebuchet MS"/>
              </a:rPr>
              <a:t> </a:t>
            </a:r>
            <a:r>
              <a:rPr dirty="0" sz="1800">
                <a:latin typeface="Trebuchet MS"/>
                <a:cs typeface="Trebuchet MS"/>
              </a:rPr>
              <a:t>đ</a:t>
            </a:r>
            <a:r>
              <a:rPr dirty="0" sz="1800">
                <a:latin typeface="Calibri"/>
                <a:cs typeface="Calibri"/>
              </a:rPr>
              <a:t>ỡ</a:t>
            </a:r>
            <a:r>
              <a:rPr dirty="0" sz="1800"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>
              <a:latin typeface="Trebuchet MS"/>
              <a:cs typeface="Trebuchet MS"/>
            </a:endParaRPr>
          </a:p>
          <a:p>
            <a:pPr marL="12700" marR="362585">
              <a:lnSpc>
                <a:spcPct val="100000"/>
              </a:lnSpc>
            </a:pPr>
            <a:r>
              <a:rPr dirty="0" sz="1800" spc="-5">
                <a:latin typeface="Trebuchet MS"/>
                <a:cs typeface="Trebuchet MS"/>
              </a:rPr>
              <a:t>H</a:t>
            </a:r>
            <a:r>
              <a:rPr dirty="0" sz="1800" spc="-5">
                <a:latin typeface="Calibri"/>
                <a:cs typeface="Calibri"/>
              </a:rPr>
              <a:t>ơ</a:t>
            </a:r>
            <a:r>
              <a:rPr dirty="0" sz="1800" spc="-5">
                <a:latin typeface="Trebuchet MS"/>
                <a:cs typeface="Trebuchet MS"/>
              </a:rPr>
              <a:t>n 100,000 </a:t>
            </a:r>
            <a:r>
              <a:rPr dirty="0" sz="1800">
                <a:latin typeface="Trebuchet MS"/>
                <a:cs typeface="Trebuchet MS"/>
              </a:rPr>
              <a:t>gia </a:t>
            </a:r>
            <a:r>
              <a:rPr dirty="0" sz="1800" spc="-5">
                <a:latin typeface="Trebuchet MS"/>
                <a:cs typeface="Trebuchet MS"/>
              </a:rPr>
              <a:t>đình </a:t>
            </a:r>
            <a:r>
              <a:rPr dirty="0" sz="1800" spc="-530">
                <a:latin typeface="Trebuchet MS"/>
                <a:cs typeface="Trebuchet MS"/>
              </a:rPr>
              <a:t> </a:t>
            </a:r>
            <a:r>
              <a:rPr dirty="0" sz="1800">
                <a:latin typeface="Trebuchet MS"/>
                <a:cs typeface="Trebuchet MS"/>
              </a:rPr>
              <a:t>nh</a:t>
            </a:r>
            <a:r>
              <a:rPr dirty="0" sz="1800">
                <a:latin typeface="Calibri"/>
                <a:cs typeface="Calibri"/>
              </a:rPr>
              <a:t>ậ</a:t>
            </a:r>
            <a:r>
              <a:rPr dirty="0" sz="1800">
                <a:latin typeface="Trebuchet MS"/>
                <a:cs typeface="Trebuchet MS"/>
              </a:rPr>
              <a:t>n</a:t>
            </a:r>
            <a:r>
              <a:rPr dirty="0" sz="1800" spc="-5">
                <a:latin typeface="Trebuchet MS"/>
                <a:cs typeface="Trebuchet MS"/>
              </a:rPr>
              <a:t> </a:t>
            </a:r>
            <a:r>
              <a:rPr dirty="0" sz="1800">
                <a:latin typeface="Trebuchet MS"/>
                <a:cs typeface="Trebuchet MS"/>
              </a:rPr>
              <a:t>đ</a:t>
            </a:r>
            <a:r>
              <a:rPr dirty="0" sz="1800">
                <a:latin typeface="Calibri"/>
                <a:cs typeface="Calibri"/>
              </a:rPr>
              <a:t>ượ</a:t>
            </a:r>
            <a:r>
              <a:rPr dirty="0" sz="1800">
                <a:latin typeface="Trebuchet MS"/>
                <a:cs typeface="Trebuchet MS"/>
              </a:rPr>
              <a:t>c</a:t>
            </a:r>
            <a:r>
              <a:rPr dirty="0" sz="1800" spc="-30">
                <a:latin typeface="Trebuchet MS"/>
                <a:cs typeface="Trebuchet MS"/>
              </a:rPr>
              <a:t> </a:t>
            </a:r>
            <a:r>
              <a:rPr dirty="0" sz="1800">
                <a:latin typeface="Trebuchet MS"/>
                <a:cs typeface="Trebuchet MS"/>
              </a:rPr>
              <a:t>h</a:t>
            </a:r>
            <a:r>
              <a:rPr dirty="0" sz="1800">
                <a:latin typeface="Calibri"/>
                <a:cs typeface="Calibri"/>
              </a:rPr>
              <a:t>ỗ</a:t>
            </a:r>
            <a:r>
              <a:rPr dirty="0" sz="1800" spc="120">
                <a:latin typeface="Calibri"/>
                <a:cs typeface="Calibri"/>
              </a:rPr>
              <a:t> </a:t>
            </a:r>
            <a:r>
              <a:rPr dirty="0" sz="1800" spc="-5">
                <a:latin typeface="Trebuchet MS"/>
                <a:cs typeface="Trebuchet MS"/>
              </a:rPr>
              <a:t>tr</a:t>
            </a:r>
            <a:r>
              <a:rPr dirty="0" sz="1800" spc="-5">
                <a:latin typeface="Calibri"/>
                <a:cs typeface="Calibri"/>
              </a:rPr>
              <a:t>ợ</a:t>
            </a:r>
            <a:r>
              <a:rPr dirty="0" sz="1800" spc="-5"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43254"/>
              <a:ext cx="11949684" cy="67147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1811" y="333502"/>
            <a:ext cx="47834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Ổ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-3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QUAN</a:t>
            </a:r>
            <a:r>
              <a:rPr dirty="0" sz="2800" spc="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CHUNG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V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Ề</a:t>
            </a:r>
            <a:r>
              <a:rPr dirty="0" sz="2800" spc="190">
                <a:solidFill>
                  <a:srgbClr val="0F46BB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ZALO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4" name="object 4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7908" y="844296"/>
            <a:ext cx="10326624" cy="583082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12188951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494135" cy="6858000"/>
            <a:chOff x="0" y="0"/>
            <a:chExt cx="114941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493747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16408" y="443483"/>
              <a:ext cx="887094" cy="175260"/>
            </a:xfrm>
            <a:custGeom>
              <a:avLst/>
              <a:gdLst/>
              <a:ahLst/>
              <a:cxnLst/>
              <a:rect l="l" t="t" r="r" b="b"/>
              <a:pathLst>
                <a:path w="887094" h="175259">
                  <a:moveTo>
                    <a:pt x="886968" y="0"/>
                  </a:moveTo>
                  <a:lnTo>
                    <a:pt x="0" y="0"/>
                  </a:lnTo>
                  <a:lnTo>
                    <a:pt x="0" y="175260"/>
                  </a:lnTo>
                  <a:lnTo>
                    <a:pt x="886968" y="175260"/>
                  </a:lnTo>
                  <a:lnTo>
                    <a:pt x="886968" y="0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81811" y="295402"/>
            <a:ext cx="47834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Ổ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-3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QUAN</a:t>
            </a:r>
            <a:r>
              <a:rPr dirty="0" sz="2800" spc="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CHUNG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V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Ề</a:t>
            </a:r>
            <a:r>
              <a:rPr dirty="0" sz="2800" spc="190">
                <a:solidFill>
                  <a:srgbClr val="0F46BB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ZALO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1811" y="317754"/>
            <a:ext cx="47834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Ổ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-3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QUAN</a:t>
            </a:r>
            <a:r>
              <a:rPr dirty="0" sz="2800" spc="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CHUNG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V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Ề</a:t>
            </a:r>
            <a:r>
              <a:rPr dirty="0" sz="2800" spc="190">
                <a:solidFill>
                  <a:srgbClr val="0F46BB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ZALO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4" name="object 4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2383" y="1607819"/>
            <a:ext cx="8550811" cy="40919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22"/>
            <a:ext cx="12192000" cy="685647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1811" y="333502"/>
            <a:ext cx="599567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CÁC</a:t>
            </a:r>
            <a:r>
              <a:rPr dirty="0" sz="2800" spc="-7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20">
                <a:solidFill>
                  <a:srgbClr val="0F46BB"/>
                </a:solidFill>
                <a:latin typeface="Trebuchet MS"/>
                <a:cs typeface="Trebuchet MS"/>
              </a:rPr>
              <a:t>TH</a:t>
            </a:r>
            <a:r>
              <a:rPr dirty="0" sz="2800" spc="-20">
                <a:solidFill>
                  <a:srgbClr val="0F46BB"/>
                </a:solidFill>
                <a:latin typeface="Calibri"/>
                <a:cs typeface="Calibri"/>
              </a:rPr>
              <a:t>ƯƠ</a:t>
            </a:r>
            <a:r>
              <a:rPr dirty="0" sz="2800" spc="-20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HI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Ệ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U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Ô</a:t>
            </a:r>
            <a:r>
              <a:rPr dirty="0" sz="2800" spc="-5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TÔ</a:t>
            </a:r>
            <a:r>
              <a:rPr dirty="0" sz="2800" spc="-5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TRÊN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 ZALO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4" name="object 4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0991" y="1184339"/>
            <a:ext cx="2559545" cy="522085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99717" y="1179702"/>
            <a:ext cx="2526277" cy="516916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80022" y="1141601"/>
            <a:ext cx="2518398" cy="510515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79266" y="1172081"/>
            <a:ext cx="2518398" cy="510515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1811" y="317754"/>
            <a:ext cx="47834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Ổ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-3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QUAN</a:t>
            </a:r>
            <a:r>
              <a:rPr dirty="0" sz="2800" spc="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CHUNG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V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Ề</a:t>
            </a:r>
            <a:r>
              <a:rPr dirty="0" sz="2800" spc="190">
                <a:solidFill>
                  <a:srgbClr val="0F46BB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ZALO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4" name="object 4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741170" y="3113023"/>
            <a:ext cx="3279775" cy="21297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800" spc="-5" b="1">
                <a:solidFill>
                  <a:srgbClr val="006FC0"/>
                </a:solidFill>
                <a:latin typeface="Trebuchet MS"/>
                <a:cs typeface="Trebuchet MS"/>
              </a:rPr>
              <a:t>3</a:t>
            </a:r>
            <a:r>
              <a:rPr dirty="0" sz="13800" b="1">
                <a:solidFill>
                  <a:srgbClr val="006FC0"/>
                </a:solidFill>
                <a:latin typeface="Trebuchet MS"/>
                <a:cs typeface="Trebuchet MS"/>
              </a:rPr>
              <a:t>3%</a:t>
            </a:r>
            <a:endParaRPr sz="13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17285" y="3763136"/>
            <a:ext cx="512635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latin typeface="Trebuchet MS"/>
                <a:cs typeface="Trebuchet MS"/>
              </a:rPr>
              <a:t>doanh </a:t>
            </a:r>
            <a:r>
              <a:rPr dirty="0" sz="2800" spc="-5">
                <a:latin typeface="Trebuchet MS"/>
                <a:cs typeface="Trebuchet MS"/>
              </a:rPr>
              <a:t>s</a:t>
            </a:r>
            <a:r>
              <a:rPr dirty="0" sz="2800" spc="-5">
                <a:latin typeface="Calibri"/>
                <a:cs typeface="Calibri"/>
              </a:rPr>
              <a:t>ố</a:t>
            </a:r>
            <a:r>
              <a:rPr dirty="0" sz="2800" spc="215">
                <a:latin typeface="Calibri"/>
                <a:cs typeface="Calibri"/>
              </a:rPr>
              <a:t> </a:t>
            </a:r>
            <a:r>
              <a:rPr dirty="0" sz="2800" spc="-5">
                <a:latin typeface="Trebuchet MS"/>
                <a:cs typeface="Trebuchet MS"/>
              </a:rPr>
              <a:t>d</a:t>
            </a:r>
            <a:r>
              <a:rPr dirty="0" sz="2800" spc="-5">
                <a:latin typeface="Calibri"/>
                <a:cs typeface="Calibri"/>
              </a:rPr>
              <a:t>ự</a:t>
            </a:r>
            <a:r>
              <a:rPr dirty="0" sz="2800" spc="195">
                <a:latin typeface="Calibri"/>
                <a:cs typeface="Calibri"/>
              </a:rPr>
              <a:t> </a:t>
            </a:r>
            <a:r>
              <a:rPr dirty="0" sz="2800" spc="-5">
                <a:latin typeface="Trebuchet MS"/>
                <a:cs typeface="Trebuchet MS"/>
              </a:rPr>
              <a:t>ki</a:t>
            </a:r>
            <a:r>
              <a:rPr dirty="0" sz="2800" spc="-5">
                <a:latin typeface="Calibri"/>
                <a:cs typeface="Calibri"/>
              </a:rPr>
              <a:t>ế</a:t>
            </a:r>
            <a:r>
              <a:rPr dirty="0" sz="2800" spc="-5">
                <a:latin typeface="Trebuchet MS"/>
                <a:cs typeface="Trebuchet MS"/>
              </a:rPr>
              <a:t>n</a:t>
            </a:r>
            <a:r>
              <a:rPr dirty="0" sz="2800" spc="-15">
                <a:latin typeface="Trebuchet MS"/>
                <a:cs typeface="Trebuchet MS"/>
              </a:rPr>
              <a:t> </a:t>
            </a:r>
            <a:r>
              <a:rPr dirty="0" sz="2800" spc="-5">
                <a:latin typeface="Trebuchet MS"/>
                <a:cs typeface="Trebuchet MS"/>
              </a:rPr>
              <a:t>vào </a:t>
            </a:r>
            <a:r>
              <a:rPr dirty="0" sz="2800" spc="-10">
                <a:latin typeface="Trebuchet MS"/>
                <a:cs typeface="Trebuchet MS"/>
              </a:rPr>
              <a:t>năm</a:t>
            </a:r>
            <a:r>
              <a:rPr dirty="0" sz="2800" spc="10">
                <a:latin typeface="Trebuchet MS"/>
                <a:cs typeface="Trebuchet MS"/>
              </a:rPr>
              <a:t> </a:t>
            </a:r>
            <a:r>
              <a:rPr dirty="0" sz="2800" spc="-10">
                <a:latin typeface="Trebuchet MS"/>
                <a:cs typeface="Trebuchet MS"/>
              </a:rPr>
              <a:t>2035.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24075" y="2256789"/>
            <a:ext cx="6898640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latin typeface="Trebuchet MS"/>
                <a:cs typeface="Trebuchet MS"/>
              </a:rPr>
              <a:t>C</a:t>
            </a:r>
            <a:r>
              <a:rPr dirty="0" sz="2800" spc="-5">
                <a:latin typeface="Calibri"/>
                <a:cs typeface="Calibri"/>
              </a:rPr>
              <a:t>ơ</a:t>
            </a:r>
            <a:r>
              <a:rPr dirty="0" sz="2800" spc="215">
                <a:latin typeface="Calibri"/>
                <a:cs typeface="Calibri"/>
              </a:rPr>
              <a:t> </a:t>
            </a:r>
            <a:r>
              <a:rPr dirty="0" sz="2800" spc="-5">
                <a:latin typeface="Trebuchet MS"/>
                <a:cs typeface="Trebuchet MS"/>
              </a:rPr>
              <a:t>h</a:t>
            </a:r>
            <a:r>
              <a:rPr dirty="0" sz="2800" spc="-5">
                <a:latin typeface="Calibri"/>
                <a:cs typeface="Calibri"/>
              </a:rPr>
              <a:t>ộ</a:t>
            </a:r>
            <a:r>
              <a:rPr dirty="0" sz="2800" spc="-5">
                <a:latin typeface="Trebuchet MS"/>
                <a:cs typeface="Trebuchet MS"/>
              </a:rPr>
              <a:t>i</a:t>
            </a:r>
            <a:r>
              <a:rPr dirty="0" sz="2800" spc="-15">
                <a:latin typeface="Trebuchet MS"/>
                <a:cs typeface="Trebuchet MS"/>
              </a:rPr>
              <a:t> </a:t>
            </a:r>
            <a:r>
              <a:rPr dirty="0" sz="2800" spc="-10">
                <a:latin typeface="Trebuchet MS"/>
                <a:cs typeface="Trebuchet MS"/>
              </a:rPr>
              <a:t>tăng</a:t>
            </a:r>
            <a:r>
              <a:rPr dirty="0" sz="2800">
                <a:latin typeface="Trebuchet MS"/>
                <a:cs typeface="Trebuchet MS"/>
              </a:rPr>
              <a:t> </a:t>
            </a:r>
            <a:r>
              <a:rPr dirty="0" sz="2800" spc="-5">
                <a:latin typeface="Trebuchet MS"/>
                <a:cs typeface="Trebuchet MS"/>
              </a:rPr>
              <a:t>tr</a:t>
            </a:r>
            <a:r>
              <a:rPr dirty="0" sz="2800" spc="-5">
                <a:latin typeface="Calibri"/>
                <a:cs typeface="Calibri"/>
              </a:rPr>
              <a:t>ưở</a:t>
            </a:r>
            <a:r>
              <a:rPr dirty="0" sz="2800" spc="-5">
                <a:latin typeface="Trebuchet MS"/>
                <a:cs typeface="Trebuchet MS"/>
              </a:rPr>
              <a:t>ng</a:t>
            </a:r>
            <a:r>
              <a:rPr dirty="0" sz="2800">
                <a:latin typeface="Trebuchet MS"/>
                <a:cs typeface="Trebuchet MS"/>
              </a:rPr>
              <a:t> </a:t>
            </a:r>
            <a:r>
              <a:rPr dirty="0" sz="2800" spc="-10">
                <a:latin typeface="Trebuchet MS"/>
                <a:cs typeface="Trebuchet MS"/>
              </a:rPr>
              <a:t>nhanh</a:t>
            </a:r>
            <a:r>
              <a:rPr dirty="0" sz="2800">
                <a:latin typeface="Trebuchet MS"/>
                <a:cs typeface="Trebuchet MS"/>
              </a:rPr>
              <a:t> </a:t>
            </a:r>
            <a:r>
              <a:rPr dirty="0" sz="2800" spc="-5">
                <a:latin typeface="Trebuchet MS"/>
                <a:cs typeface="Trebuchet MS"/>
              </a:rPr>
              <a:t>nh</a:t>
            </a:r>
            <a:r>
              <a:rPr dirty="0" sz="2800" spc="-5">
                <a:latin typeface="Calibri"/>
                <a:cs typeface="Calibri"/>
              </a:rPr>
              <a:t>ấ</a:t>
            </a:r>
            <a:r>
              <a:rPr dirty="0" sz="2800" spc="-5">
                <a:latin typeface="Trebuchet MS"/>
                <a:cs typeface="Trebuchet MS"/>
              </a:rPr>
              <a:t>t </a:t>
            </a:r>
            <a:r>
              <a:rPr dirty="0" sz="2800" spc="-10">
                <a:latin typeface="Trebuchet MS"/>
                <a:cs typeface="Trebuchet MS"/>
              </a:rPr>
              <a:t>c</a:t>
            </a:r>
            <a:r>
              <a:rPr dirty="0" sz="2800" spc="-10">
                <a:latin typeface="Calibri"/>
                <a:cs typeface="Calibri"/>
              </a:rPr>
              <a:t>ủ</a:t>
            </a:r>
            <a:r>
              <a:rPr dirty="0" sz="2800" spc="-10">
                <a:latin typeface="Trebuchet MS"/>
                <a:cs typeface="Trebuchet MS"/>
              </a:rPr>
              <a:t>a</a:t>
            </a:r>
            <a:r>
              <a:rPr dirty="0" sz="2800" spc="15">
                <a:latin typeface="Trebuchet MS"/>
                <a:cs typeface="Trebuchet MS"/>
              </a:rPr>
              <a:t> </a:t>
            </a:r>
            <a:r>
              <a:rPr dirty="0" sz="2800" spc="-10">
                <a:latin typeface="Trebuchet MS"/>
                <a:cs typeface="Trebuchet MS"/>
              </a:rPr>
              <a:t>ngành </a:t>
            </a:r>
            <a:r>
              <a:rPr dirty="0" sz="2800" spc="-5">
                <a:latin typeface="Trebuchet MS"/>
                <a:cs typeface="Trebuchet MS"/>
              </a:rPr>
              <a:t>ô </a:t>
            </a:r>
            <a:r>
              <a:rPr dirty="0" sz="2800" spc="-830">
                <a:latin typeface="Trebuchet MS"/>
                <a:cs typeface="Trebuchet MS"/>
              </a:rPr>
              <a:t> </a:t>
            </a:r>
            <a:r>
              <a:rPr dirty="0" sz="2800" spc="-5">
                <a:latin typeface="Trebuchet MS"/>
                <a:cs typeface="Trebuchet MS"/>
              </a:rPr>
              <a:t>tô</a:t>
            </a:r>
            <a:r>
              <a:rPr dirty="0" sz="2800" spc="-10">
                <a:latin typeface="Trebuchet MS"/>
                <a:cs typeface="Trebuchet MS"/>
              </a:rPr>
              <a:t> </a:t>
            </a:r>
            <a:r>
              <a:rPr dirty="0" sz="2800" spc="-5">
                <a:latin typeface="Trebuchet MS"/>
                <a:cs typeface="Trebuchet MS"/>
              </a:rPr>
              <a:t>là</a:t>
            </a:r>
            <a:r>
              <a:rPr dirty="0" sz="2800">
                <a:latin typeface="Trebuchet MS"/>
                <a:cs typeface="Trebuchet MS"/>
              </a:rPr>
              <a:t> </a:t>
            </a:r>
            <a:r>
              <a:rPr dirty="0" sz="2800" spc="-10">
                <a:latin typeface="Trebuchet MS"/>
                <a:cs typeface="Trebuchet MS"/>
              </a:rPr>
              <a:t>bán</a:t>
            </a:r>
            <a:r>
              <a:rPr dirty="0" sz="2800" spc="-5">
                <a:latin typeface="Trebuchet MS"/>
                <a:cs typeface="Trebuchet MS"/>
              </a:rPr>
              <a:t> </a:t>
            </a:r>
            <a:r>
              <a:rPr dirty="0" sz="2800" spc="-10">
                <a:latin typeface="Trebuchet MS"/>
                <a:cs typeface="Trebuchet MS"/>
              </a:rPr>
              <a:t>hàng</a:t>
            </a:r>
            <a:r>
              <a:rPr dirty="0" sz="2800">
                <a:latin typeface="Trebuchet MS"/>
                <a:cs typeface="Trebuchet MS"/>
              </a:rPr>
              <a:t> </a:t>
            </a:r>
            <a:r>
              <a:rPr dirty="0" sz="2800" spc="-5">
                <a:latin typeface="Trebuchet MS"/>
                <a:cs typeface="Trebuchet MS"/>
              </a:rPr>
              <a:t>tr</a:t>
            </a:r>
            <a:r>
              <a:rPr dirty="0" sz="2800" spc="-5">
                <a:latin typeface="Calibri"/>
                <a:cs typeface="Calibri"/>
              </a:rPr>
              <a:t>ự</a:t>
            </a:r>
            <a:r>
              <a:rPr dirty="0" sz="2800" spc="-5">
                <a:latin typeface="Trebuchet MS"/>
                <a:cs typeface="Trebuchet MS"/>
              </a:rPr>
              <a:t>c</a:t>
            </a:r>
            <a:r>
              <a:rPr dirty="0" sz="2800">
                <a:latin typeface="Trebuchet MS"/>
                <a:cs typeface="Trebuchet MS"/>
              </a:rPr>
              <a:t> </a:t>
            </a:r>
            <a:r>
              <a:rPr dirty="0" sz="2800" spc="-5">
                <a:latin typeface="Trebuchet MS"/>
                <a:cs typeface="Trebuchet MS"/>
              </a:rPr>
              <a:t>tuy</a:t>
            </a:r>
            <a:r>
              <a:rPr dirty="0" sz="2800" spc="-5">
                <a:latin typeface="Calibri"/>
                <a:cs typeface="Calibri"/>
              </a:rPr>
              <a:t>ế</a:t>
            </a:r>
            <a:r>
              <a:rPr dirty="0" sz="2800" spc="-5">
                <a:latin typeface="Trebuchet MS"/>
                <a:cs typeface="Trebuchet MS"/>
              </a:rPr>
              <a:t>n.</a:t>
            </a:r>
            <a:r>
              <a:rPr dirty="0" sz="2800" spc="-20">
                <a:latin typeface="Trebuchet MS"/>
                <a:cs typeface="Trebuchet MS"/>
              </a:rPr>
              <a:t> </a:t>
            </a:r>
            <a:r>
              <a:rPr dirty="0" sz="2800" spc="-5">
                <a:latin typeface="Trebuchet MS"/>
                <a:cs typeface="Trebuchet MS"/>
              </a:rPr>
              <a:t>D</a:t>
            </a:r>
            <a:r>
              <a:rPr dirty="0" sz="2800" spc="-5">
                <a:latin typeface="Calibri"/>
                <a:cs typeface="Calibri"/>
              </a:rPr>
              <a:t>ự</a:t>
            </a:r>
            <a:r>
              <a:rPr dirty="0" sz="2800" spc="200">
                <a:latin typeface="Calibri"/>
                <a:cs typeface="Calibri"/>
              </a:rPr>
              <a:t> </a:t>
            </a:r>
            <a:r>
              <a:rPr dirty="0" sz="2800" spc="-5">
                <a:latin typeface="Trebuchet MS"/>
                <a:cs typeface="Trebuchet MS"/>
              </a:rPr>
              <a:t>ki</a:t>
            </a:r>
            <a:r>
              <a:rPr dirty="0" sz="2800" spc="-5">
                <a:latin typeface="Calibri"/>
                <a:cs typeface="Calibri"/>
              </a:rPr>
              <a:t>ế</a:t>
            </a:r>
            <a:r>
              <a:rPr dirty="0" sz="2800" spc="-5">
                <a:latin typeface="Trebuchet MS"/>
                <a:cs typeface="Trebuchet MS"/>
              </a:rPr>
              <a:t>n</a:t>
            </a:r>
            <a:r>
              <a:rPr dirty="0" sz="2800" spc="-10">
                <a:latin typeface="Trebuchet MS"/>
                <a:cs typeface="Trebuchet MS"/>
              </a:rPr>
              <a:t> chi</a:t>
            </a:r>
            <a:r>
              <a:rPr dirty="0" sz="2800" spc="-10">
                <a:latin typeface="Calibri"/>
                <a:cs typeface="Calibri"/>
              </a:rPr>
              <a:t>ế</a:t>
            </a:r>
            <a:r>
              <a:rPr dirty="0" sz="2800" spc="-10">
                <a:latin typeface="Trebuchet MS"/>
                <a:cs typeface="Trebuchet MS"/>
              </a:rPr>
              <a:t>m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5155691" y="0"/>
              <a:ext cx="7036434" cy="6858000"/>
            </a:xfrm>
            <a:custGeom>
              <a:avLst/>
              <a:gdLst/>
              <a:ahLst/>
              <a:cxnLst/>
              <a:rect l="l" t="t" r="r" b="b"/>
              <a:pathLst>
                <a:path w="7036434" h="6858000">
                  <a:moveTo>
                    <a:pt x="703630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036308" y="6858000"/>
                  </a:lnTo>
                  <a:lnTo>
                    <a:pt x="7036308" y="0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155691" cy="685495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85738" y="3093161"/>
            <a:ext cx="49263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35">
                <a:latin typeface="Trebuchet MS"/>
                <a:cs typeface="Trebuchet MS"/>
              </a:rPr>
              <a:t>CUSTOMER</a:t>
            </a:r>
            <a:r>
              <a:rPr dirty="0" sz="4000" spc="-50">
                <a:latin typeface="Trebuchet MS"/>
                <a:cs typeface="Trebuchet MS"/>
              </a:rPr>
              <a:t> </a:t>
            </a:r>
            <a:r>
              <a:rPr dirty="0" sz="4000" spc="-10">
                <a:latin typeface="Trebuchet MS"/>
                <a:cs typeface="Trebuchet MS"/>
              </a:rPr>
              <a:t>JOURNEY</a:t>
            </a:r>
            <a:endParaRPr sz="4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247" y="3555491"/>
            <a:ext cx="2100072" cy="8458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12339" y="3743071"/>
            <a:ext cx="32512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1785" algn="l"/>
              </a:tabLst>
            </a:pPr>
            <a:r>
              <a:rPr dirty="0" u="heavy" sz="1400">
                <a:solidFill>
                  <a:srgbClr val="F1F1F1"/>
                </a:solidFill>
                <a:uFill>
                  <a:solidFill>
                    <a:srgbClr val="0E2CC3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1400">
                <a:solidFill>
                  <a:srgbClr val="F1F1F1"/>
                </a:solidFill>
                <a:uFill>
                  <a:solidFill>
                    <a:srgbClr val="0E2CC3"/>
                  </a:solidFill>
                </a:uFill>
                <a:latin typeface="Trebuchet MS"/>
                <a:cs typeface="Trebuchet MS"/>
              </a:rPr>
              <a:t>	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2204" y="3743071"/>
            <a:ext cx="155829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0066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FOLLOW </a:t>
            </a:r>
            <a:r>
              <a:rPr dirty="0" sz="1400" spc="-5">
                <a:solidFill>
                  <a:srgbClr val="F1F1F1"/>
                </a:solidFill>
                <a:latin typeface="Trebuchet MS"/>
                <a:cs typeface="Trebuchet MS"/>
              </a:rPr>
              <a:t>ZALO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 OFFICIAL</a:t>
            </a:r>
            <a:r>
              <a:rPr dirty="0" sz="1400" spc="-95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ACCOUNT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0010" y="1591055"/>
            <a:ext cx="11970385" cy="215265"/>
            <a:chOff x="80010" y="1591055"/>
            <a:chExt cx="11970385" cy="215265"/>
          </a:xfrm>
        </p:grpSpPr>
        <p:sp>
          <p:nvSpPr>
            <p:cNvPr id="6" name="object 6"/>
            <p:cNvSpPr/>
            <p:nvPr/>
          </p:nvSpPr>
          <p:spPr>
            <a:xfrm>
              <a:off x="80010" y="1591055"/>
              <a:ext cx="11970385" cy="215265"/>
            </a:xfrm>
            <a:custGeom>
              <a:avLst/>
              <a:gdLst/>
              <a:ahLst/>
              <a:cxnLst/>
              <a:rect l="l" t="t" r="r" b="b"/>
              <a:pathLst>
                <a:path w="11970385" h="215264">
                  <a:moveTo>
                    <a:pt x="11970385" y="107442"/>
                  </a:moveTo>
                  <a:lnTo>
                    <a:pt x="11932285" y="88392"/>
                  </a:lnTo>
                  <a:lnTo>
                    <a:pt x="11856085" y="50292"/>
                  </a:lnTo>
                  <a:lnTo>
                    <a:pt x="11856085" y="88392"/>
                  </a:lnTo>
                  <a:lnTo>
                    <a:pt x="2974086" y="88392"/>
                  </a:lnTo>
                  <a:lnTo>
                    <a:pt x="2974086" y="0"/>
                  </a:lnTo>
                  <a:lnTo>
                    <a:pt x="2928366" y="0"/>
                  </a:lnTo>
                  <a:lnTo>
                    <a:pt x="2928366" y="88392"/>
                  </a:lnTo>
                  <a:lnTo>
                    <a:pt x="0" y="88392"/>
                  </a:lnTo>
                  <a:lnTo>
                    <a:pt x="0" y="126492"/>
                  </a:lnTo>
                  <a:lnTo>
                    <a:pt x="2928366" y="126492"/>
                  </a:lnTo>
                  <a:lnTo>
                    <a:pt x="2928366" y="214884"/>
                  </a:lnTo>
                  <a:lnTo>
                    <a:pt x="2974086" y="214884"/>
                  </a:lnTo>
                  <a:lnTo>
                    <a:pt x="2974086" y="126492"/>
                  </a:lnTo>
                  <a:lnTo>
                    <a:pt x="11856085" y="126492"/>
                  </a:lnTo>
                  <a:lnTo>
                    <a:pt x="11856085" y="164592"/>
                  </a:lnTo>
                  <a:lnTo>
                    <a:pt x="11932285" y="126492"/>
                  </a:lnTo>
                  <a:lnTo>
                    <a:pt x="11970385" y="107442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977883" y="1591055"/>
              <a:ext cx="45720" cy="215265"/>
            </a:xfrm>
            <a:custGeom>
              <a:avLst/>
              <a:gdLst/>
              <a:ahLst/>
              <a:cxnLst/>
              <a:rect l="l" t="t" r="r" b="b"/>
              <a:pathLst>
                <a:path w="45720" h="215264">
                  <a:moveTo>
                    <a:pt x="45720" y="0"/>
                  </a:moveTo>
                  <a:lnTo>
                    <a:pt x="0" y="0"/>
                  </a:lnTo>
                  <a:lnTo>
                    <a:pt x="0" y="214884"/>
                  </a:lnTo>
                  <a:lnTo>
                    <a:pt x="45720" y="214884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35609" y="1294891"/>
            <a:ext cx="611568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753995" algn="l"/>
              </a:tabLst>
            </a:pPr>
            <a:r>
              <a:rPr dirty="0" sz="1400">
                <a:latin typeface="Trebuchet MS"/>
                <a:cs typeface="Trebuchet MS"/>
              </a:rPr>
              <a:t>GIAI</a:t>
            </a:r>
            <a:r>
              <a:rPr dirty="0" sz="1400" spc="-1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ĐO</a:t>
            </a:r>
            <a:r>
              <a:rPr dirty="0" sz="1400">
                <a:latin typeface="Calibri"/>
                <a:cs typeface="Calibri"/>
              </a:rPr>
              <a:t>Ạ</a:t>
            </a:r>
            <a:r>
              <a:rPr dirty="0" sz="1400">
                <a:latin typeface="Trebuchet MS"/>
                <a:cs typeface="Trebuchet MS"/>
              </a:rPr>
              <a:t>N</a:t>
            </a:r>
            <a:r>
              <a:rPr dirty="0" sz="1400" spc="-20">
                <a:latin typeface="Trebuchet MS"/>
                <a:cs typeface="Trebuchet MS"/>
              </a:rPr>
              <a:t> </a:t>
            </a:r>
            <a:r>
              <a:rPr dirty="0" sz="1400" spc="5">
                <a:latin typeface="Trebuchet MS"/>
                <a:cs typeface="Trebuchet MS"/>
              </a:rPr>
              <a:t>NH</a:t>
            </a:r>
            <a:r>
              <a:rPr dirty="0" sz="1400" spc="5">
                <a:latin typeface="Calibri"/>
                <a:cs typeface="Calibri"/>
              </a:rPr>
              <a:t>Ậ</a:t>
            </a:r>
            <a:r>
              <a:rPr dirty="0" sz="1400" spc="5">
                <a:latin typeface="Trebuchet MS"/>
                <a:cs typeface="Trebuchet MS"/>
              </a:rPr>
              <a:t>N</a:t>
            </a:r>
            <a:r>
              <a:rPr dirty="0" sz="1400" spc="-3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BI</a:t>
            </a:r>
            <a:r>
              <a:rPr dirty="0" sz="1400">
                <a:latin typeface="Calibri"/>
                <a:cs typeface="Calibri"/>
              </a:rPr>
              <a:t>Ế</a:t>
            </a:r>
            <a:r>
              <a:rPr dirty="0" sz="1400">
                <a:latin typeface="Trebuchet MS"/>
                <a:cs typeface="Trebuchet MS"/>
              </a:rPr>
              <a:t>T	GIAI</a:t>
            </a:r>
            <a:r>
              <a:rPr dirty="0" sz="1400" spc="-1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ĐO</a:t>
            </a:r>
            <a:r>
              <a:rPr dirty="0" sz="1400">
                <a:latin typeface="Calibri"/>
                <a:cs typeface="Calibri"/>
              </a:rPr>
              <a:t>Ạ</a:t>
            </a:r>
            <a:r>
              <a:rPr dirty="0" sz="1400">
                <a:latin typeface="Trebuchet MS"/>
                <a:cs typeface="Trebuchet MS"/>
              </a:rPr>
              <a:t>N</a:t>
            </a:r>
            <a:r>
              <a:rPr dirty="0" sz="1400" spc="-3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T</a:t>
            </a:r>
            <a:r>
              <a:rPr dirty="0" sz="1400">
                <a:latin typeface="Calibri"/>
                <a:cs typeface="Calibri"/>
              </a:rPr>
              <a:t>ƯƠ</a:t>
            </a:r>
            <a:r>
              <a:rPr dirty="0" sz="1400">
                <a:latin typeface="Trebuchet MS"/>
                <a:cs typeface="Trebuchet MS"/>
              </a:rPr>
              <a:t>NG</a:t>
            </a:r>
            <a:r>
              <a:rPr dirty="0" sz="1400" spc="-3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TÁC</a:t>
            </a:r>
            <a:r>
              <a:rPr dirty="0" sz="1400" spc="-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V</a:t>
            </a:r>
            <a:r>
              <a:rPr dirty="0" sz="1400">
                <a:latin typeface="Calibri"/>
                <a:cs typeface="Calibri"/>
              </a:rPr>
              <a:t>Ớ</a:t>
            </a:r>
            <a:r>
              <a:rPr dirty="0" sz="1400">
                <a:latin typeface="Trebuchet MS"/>
                <a:cs typeface="Trebuchet MS"/>
              </a:rPr>
              <a:t>I</a:t>
            </a:r>
            <a:r>
              <a:rPr dirty="0" sz="1400" spc="-3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TH</a:t>
            </a:r>
            <a:r>
              <a:rPr dirty="0" sz="1400">
                <a:latin typeface="Calibri"/>
                <a:cs typeface="Calibri"/>
              </a:rPr>
              <a:t>ƯƠ</a:t>
            </a:r>
            <a:r>
              <a:rPr dirty="0" sz="1400">
                <a:latin typeface="Trebuchet MS"/>
                <a:cs typeface="Trebuchet MS"/>
              </a:rPr>
              <a:t>NG</a:t>
            </a:r>
            <a:r>
              <a:rPr dirty="0" sz="1400" spc="-4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HI</a:t>
            </a:r>
            <a:r>
              <a:rPr dirty="0" sz="1400">
                <a:latin typeface="Calibri"/>
                <a:cs typeface="Calibri"/>
              </a:rPr>
              <a:t>Ệ</a:t>
            </a:r>
            <a:r>
              <a:rPr dirty="0" sz="1400">
                <a:latin typeface="Trebuchet MS"/>
                <a:cs typeface="Trebuchet MS"/>
              </a:rPr>
              <a:t>U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8171" y="1941576"/>
            <a:ext cx="2549652" cy="84582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336029" y="2145030"/>
            <a:ext cx="1774189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01320" marR="5080" indent="-38862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NH</a:t>
            </a:r>
            <a:r>
              <a:rPr dirty="0" sz="1400">
                <a:solidFill>
                  <a:srgbClr val="F1F1F1"/>
                </a:solidFill>
                <a:latin typeface="Calibri"/>
                <a:cs typeface="Calibri"/>
              </a:rPr>
              <a:t>Ậ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N</a:t>
            </a:r>
            <a:r>
              <a:rPr dirty="0" sz="1400" spc="-65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CH</a:t>
            </a:r>
            <a:r>
              <a:rPr dirty="0" sz="1400">
                <a:solidFill>
                  <a:srgbClr val="F1F1F1"/>
                </a:solidFill>
                <a:latin typeface="Calibri"/>
                <a:cs typeface="Calibri"/>
              </a:rPr>
              <a:t>ƯƠ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NG</a:t>
            </a:r>
            <a:r>
              <a:rPr dirty="0" sz="1400" spc="-60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TRÌNH </a:t>
            </a:r>
            <a:r>
              <a:rPr dirty="0" sz="1400" spc="-409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KHUY</a:t>
            </a:r>
            <a:r>
              <a:rPr dirty="0" sz="1400">
                <a:solidFill>
                  <a:srgbClr val="F1F1F1"/>
                </a:solidFill>
                <a:latin typeface="Calibri"/>
                <a:cs typeface="Calibri"/>
              </a:rPr>
              <a:t>Ế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N</a:t>
            </a:r>
            <a:r>
              <a:rPr dirty="0" sz="1400" spc="-40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1F1F1"/>
                </a:solidFill>
                <a:latin typeface="Trebuchet MS"/>
                <a:cs typeface="Trebuchet MS"/>
              </a:rPr>
              <a:t>MÃI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85058" y="2119122"/>
            <a:ext cx="21228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0E2CC3"/>
                </a:solidFill>
                <a:latin typeface="Trebuchet MS"/>
                <a:cs typeface="Trebuchet MS"/>
              </a:rPr>
              <a:t>TIN</a:t>
            </a:r>
            <a:r>
              <a:rPr dirty="0" sz="1600" spc="-25" b="1">
                <a:solidFill>
                  <a:srgbClr val="0E2CC3"/>
                </a:solidFill>
                <a:latin typeface="Trebuchet MS"/>
                <a:cs typeface="Trebuchet MS"/>
              </a:rPr>
              <a:t> </a:t>
            </a:r>
            <a:r>
              <a:rPr dirty="0" sz="1600" spc="-5" b="1">
                <a:solidFill>
                  <a:srgbClr val="0E2CC3"/>
                </a:solidFill>
                <a:latin typeface="Trebuchet MS"/>
                <a:cs typeface="Trebuchet MS"/>
              </a:rPr>
              <a:t>NH</a:t>
            </a:r>
            <a:r>
              <a:rPr dirty="0" sz="1600" spc="-5" b="1">
                <a:solidFill>
                  <a:srgbClr val="0E2CC3"/>
                </a:solidFill>
                <a:latin typeface="Calibri"/>
                <a:cs typeface="Calibri"/>
              </a:rPr>
              <a:t>Ắ</a:t>
            </a:r>
            <a:r>
              <a:rPr dirty="0" sz="1600" spc="-5" b="1">
                <a:solidFill>
                  <a:srgbClr val="0E2CC3"/>
                </a:solidFill>
                <a:latin typeface="Trebuchet MS"/>
                <a:cs typeface="Trebuchet MS"/>
              </a:rPr>
              <a:t>N</a:t>
            </a:r>
            <a:r>
              <a:rPr dirty="0" sz="1600" spc="-25" b="1">
                <a:solidFill>
                  <a:srgbClr val="0E2CC3"/>
                </a:solidFill>
                <a:latin typeface="Trebuchet MS"/>
                <a:cs typeface="Trebuchet MS"/>
              </a:rPr>
              <a:t> </a:t>
            </a:r>
            <a:r>
              <a:rPr dirty="0" sz="1600" spc="-10" b="1">
                <a:solidFill>
                  <a:srgbClr val="0E2CC3"/>
                </a:solidFill>
                <a:latin typeface="Trebuchet MS"/>
                <a:cs typeface="Trebuchet MS"/>
              </a:rPr>
              <a:t>BROADCAST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62782" y="3738498"/>
            <a:ext cx="1965960" cy="51752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208915" marR="5080" indent="-196850">
              <a:lnSpc>
                <a:spcPct val="101899"/>
              </a:lnSpc>
              <a:spcBef>
                <a:spcPts val="60"/>
              </a:spcBef>
            </a:pPr>
            <a:r>
              <a:rPr dirty="0" sz="1600" spc="-10" b="1">
                <a:solidFill>
                  <a:srgbClr val="0E2CC3"/>
                </a:solidFill>
                <a:latin typeface="Trebuchet MS"/>
                <a:cs typeface="Trebuchet MS"/>
              </a:rPr>
              <a:t>NHÂN </a:t>
            </a:r>
            <a:r>
              <a:rPr dirty="0" sz="1600" spc="-5" b="1">
                <a:solidFill>
                  <a:srgbClr val="0E2CC3"/>
                </a:solidFill>
                <a:latin typeface="Trebuchet MS"/>
                <a:cs typeface="Trebuchet MS"/>
              </a:rPr>
              <a:t>VIÊN TI</a:t>
            </a:r>
            <a:r>
              <a:rPr dirty="0" sz="1600" spc="-5" b="1">
                <a:solidFill>
                  <a:srgbClr val="0E2CC3"/>
                </a:solidFill>
                <a:latin typeface="Calibri"/>
                <a:cs typeface="Calibri"/>
              </a:rPr>
              <a:t>Ế</a:t>
            </a:r>
            <a:r>
              <a:rPr dirty="0" sz="1600" spc="-5" b="1">
                <a:solidFill>
                  <a:srgbClr val="0E2CC3"/>
                </a:solidFill>
                <a:latin typeface="Trebuchet MS"/>
                <a:cs typeface="Trebuchet MS"/>
              </a:rPr>
              <a:t>P C</a:t>
            </a:r>
            <a:r>
              <a:rPr dirty="0" sz="1600" spc="-5" b="1">
                <a:solidFill>
                  <a:srgbClr val="0E2CC3"/>
                </a:solidFill>
                <a:latin typeface="Calibri"/>
                <a:cs typeface="Calibri"/>
              </a:rPr>
              <a:t>Ậ</a:t>
            </a:r>
            <a:r>
              <a:rPr dirty="0" sz="1600" spc="-5" b="1">
                <a:solidFill>
                  <a:srgbClr val="0E2CC3"/>
                </a:solidFill>
                <a:latin typeface="Trebuchet MS"/>
                <a:cs typeface="Trebuchet MS"/>
              </a:rPr>
              <a:t>N </a:t>
            </a:r>
            <a:r>
              <a:rPr dirty="0" sz="1600" spc="-470" b="1">
                <a:solidFill>
                  <a:srgbClr val="0E2CC3"/>
                </a:solidFill>
                <a:latin typeface="Trebuchet MS"/>
                <a:cs typeface="Trebuchet MS"/>
              </a:rPr>
              <a:t> </a:t>
            </a:r>
            <a:r>
              <a:rPr dirty="0" sz="1600" spc="-10" b="1">
                <a:solidFill>
                  <a:srgbClr val="0E2CC3"/>
                </a:solidFill>
                <a:latin typeface="Trebuchet MS"/>
                <a:cs typeface="Trebuchet MS"/>
              </a:rPr>
              <a:t>QUA</a:t>
            </a:r>
            <a:r>
              <a:rPr dirty="0" sz="1600" b="1">
                <a:solidFill>
                  <a:srgbClr val="0E2CC3"/>
                </a:solidFill>
                <a:latin typeface="Trebuchet MS"/>
                <a:cs typeface="Trebuchet MS"/>
              </a:rPr>
              <a:t> </a:t>
            </a:r>
            <a:r>
              <a:rPr dirty="0" sz="1600" spc="-10" b="1">
                <a:solidFill>
                  <a:srgbClr val="0E2CC3"/>
                </a:solidFill>
                <a:latin typeface="Trebuchet MS"/>
                <a:cs typeface="Trebuchet MS"/>
              </a:rPr>
              <a:t>ZALO</a:t>
            </a:r>
            <a:r>
              <a:rPr dirty="0" sz="1600" spc="5" b="1">
                <a:solidFill>
                  <a:srgbClr val="0E2CC3"/>
                </a:solidFill>
                <a:latin typeface="Trebuchet MS"/>
                <a:cs typeface="Trebuchet MS"/>
              </a:rPr>
              <a:t> </a:t>
            </a:r>
            <a:r>
              <a:rPr dirty="0" sz="1600" spc="-5" b="1">
                <a:solidFill>
                  <a:srgbClr val="0E2CC3"/>
                </a:solidFill>
                <a:latin typeface="Trebuchet MS"/>
                <a:cs typeface="Trebuchet MS"/>
              </a:rPr>
              <a:t>CHAT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150358" y="2333244"/>
            <a:ext cx="3347720" cy="2068195"/>
            <a:chOff x="5150358" y="2333244"/>
            <a:chExt cx="3347720" cy="2068195"/>
          </a:xfrm>
        </p:grpSpPr>
        <p:sp>
          <p:nvSpPr>
            <p:cNvPr id="14" name="object 14"/>
            <p:cNvSpPr/>
            <p:nvPr/>
          </p:nvSpPr>
          <p:spPr>
            <a:xfrm>
              <a:off x="5150358" y="2333244"/>
              <a:ext cx="661035" cy="114300"/>
            </a:xfrm>
            <a:custGeom>
              <a:avLst/>
              <a:gdLst/>
              <a:ahLst/>
              <a:cxnLst/>
              <a:rect l="l" t="t" r="r" b="b"/>
              <a:pathLst>
                <a:path w="661035" h="114300">
                  <a:moveTo>
                    <a:pt x="546353" y="0"/>
                  </a:moveTo>
                  <a:lnTo>
                    <a:pt x="546353" y="114300"/>
                  </a:lnTo>
                  <a:lnTo>
                    <a:pt x="622553" y="76200"/>
                  </a:lnTo>
                  <a:lnTo>
                    <a:pt x="565403" y="76200"/>
                  </a:lnTo>
                  <a:lnTo>
                    <a:pt x="565403" y="38100"/>
                  </a:lnTo>
                  <a:lnTo>
                    <a:pt x="622553" y="38100"/>
                  </a:lnTo>
                  <a:lnTo>
                    <a:pt x="546353" y="0"/>
                  </a:lnTo>
                  <a:close/>
                </a:path>
                <a:path w="661035" h="114300">
                  <a:moveTo>
                    <a:pt x="546353" y="38100"/>
                  </a:moveTo>
                  <a:lnTo>
                    <a:pt x="0" y="38100"/>
                  </a:lnTo>
                  <a:lnTo>
                    <a:pt x="0" y="76200"/>
                  </a:lnTo>
                  <a:lnTo>
                    <a:pt x="546353" y="76200"/>
                  </a:lnTo>
                  <a:lnTo>
                    <a:pt x="546353" y="38100"/>
                  </a:lnTo>
                  <a:close/>
                </a:path>
                <a:path w="661035" h="114300">
                  <a:moveTo>
                    <a:pt x="622553" y="38100"/>
                  </a:moveTo>
                  <a:lnTo>
                    <a:pt x="565403" y="38100"/>
                  </a:lnTo>
                  <a:lnTo>
                    <a:pt x="565403" y="76200"/>
                  </a:lnTo>
                  <a:lnTo>
                    <a:pt x="622553" y="76200"/>
                  </a:lnTo>
                  <a:lnTo>
                    <a:pt x="660653" y="57150"/>
                  </a:lnTo>
                  <a:lnTo>
                    <a:pt x="622553" y="38100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8172" y="3555491"/>
              <a:ext cx="2549652" cy="84582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275959" y="3747642"/>
            <a:ext cx="1894205" cy="448309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 marR="5080" indent="284480">
              <a:lnSpc>
                <a:spcPts val="1639"/>
              </a:lnSpc>
              <a:spcBef>
                <a:spcPts val="190"/>
              </a:spcBef>
            </a:pP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KÊNH CHĂM SÓC </a:t>
            </a:r>
            <a:r>
              <a:rPr dirty="0" sz="1400" spc="5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KHÁCH</a:t>
            </a:r>
            <a:r>
              <a:rPr dirty="0" sz="1400" spc="-45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HÀNG</a:t>
            </a:r>
            <a:r>
              <a:rPr dirty="0" sz="1400" spc="-45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HI</a:t>
            </a:r>
            <a:r>
              <a:rPr dirty="0" sz="1400">
                <a:solidFill>
                  <a:srgbClr val="F1F1F1"/>
                </a:solidFill>
                <a:latin typeface="Calibri"/>
                <a:cs typeface="Calibri"/>
              </a:rPr>
              <a:t>Ệ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U</a:t>
            </a:r>
            <a:r>
              <a:rPr dirty="0" sz="1400" spc="-35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QU</a:t>
            </a:r>
            <a:r>
              <a:rPr dirty="0" sz="1400">
                <a:solidFill>
                  <a:srgbClr val="F1F1F1"/>
                </a:solidFill>
                <a:latin typeface="Calibri"/>
                <a:cs typeface="Calibri"/>
              </a:rPr>
              <a:t>Ả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50358" y="3947159"/>
            <a:ext cx="661035" cy="114300"/>
          </a:xfrm>
          <a:custGeom>
            <a:avLst/>
            <a:gdLst/>
            <a:ahLst/>
            <a:cxnLst/>
            <a:rect l="l" t="t" r="r" b="b"/>
            <a:pathLst>
              <a:path w="661035" h="114300">
                <a:moveTo>
                  <a:pt x="546353" y="0"/>
                </a:moveTo>
                <a:lnTo>
                  <a:pt x="546353" y="114300"/>
                </a:lnTo>
                <a:lnTo>
                  <a:pt x="622553" y="76200"/>
                </a:lnTo>
                <a:lnTo>
                  <a:pt x="565403" y="76200"/>
                </a:lnTo>
                <a:lnTo>
                  <a:pt x="565403" y="38100"/>
                </a:lnTo>
                <a:lnTo>
                  <a:pt x="622553" y="38100"/>
                </a:lnTo>
                <a:lnTo>
                  <a:pt x="546353" y="0"/>
                </a:lnTo>
                <a:close/>
              </a:path>
              <a:path w="661035" h="114300">
                <a:moveTo>
                  <a:pt x="546353" y="38100"/>
                </a:moveTo>
                <a:lnTo>
                  <a:pt x="0" y="38100"/>
                </a:lnTo>
                <a:lnTo>
                  <a:pt x="0" y="76200"/>
                </a:lnTo>
                <a:lnTo>
                  <a:pt x="546353" y="76200"/>
                </a:lnTo>
                <a:lnTo>
                  <a:pt x="546353" y="38100"/>
                </a:lnTo>
                <a:close/>
              </a:path>
              <a:path w="661035" h="114300">
                <a:moveTo>
                  <a:pt x="622553" y="38100"/>
                </a:moveTo>
                <a:lnTo>
                  <a:pt x="565403" y="38100"/>
                </a:lnTo>
                <a:lnTo>
                  <a:pt x="565403" y="76200"/>
                </a:lnTo>
                <a:lnTo>
                  <a:pt x="622553" y="76200"/>
                </a:lnTo>
                <a:lnTo>
                  <a:pt x="660653" y="57150"/>
                </a:lnTo>
                <a:lnTo>
                  <a:pt x="622553" y="38100"/>
                </a:lnTo>
                <a:close/>
              </a:path>
            </a:pathLst>
          </a:custGeom>
          <a:solidFill>
            <a:srgbClr val="1717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757040" y="5445353"/>
            <a:ext cx="37719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5" b="1">
                <a:solidFill>
                  <a:srgbClr val="0E2CC3"/>
                </a:solidFill>
                <a:latin typeface="Trebuchet MS"/>
                <a:cs typeface="Trebuchet MS"/>
              </a:rPr>
              <a:t>Z</a:t>
            </a:r>
            <a:r>
              <a:rPr dirty="0" sz="1600" spc="-10" b="1">
                <a:solidFill>
                  <a:srgbClr val="0E2CC3"/>
                </a:solidFill>
                <a:latin typeface="Trebuchet MS"/>
                <a:cs typeface="Trebuchet MS"/>
              </a:rPr>
              <a:t>NS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48171" y="5163311"/>
            <a:ext cx="2549652" cy="845819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6221095" y="5374004"/>
            <a:ext cx="201358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41959" marR="5080" indent="-429895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C</a:t>
            </a:r>
            <a:r>
              <a:rPr dirty="0" sz="1400">
                <a:solidFill>
                  <a:srgbClr val="F1F1F1"/>
                </a:solidFill>
                <a:latin typeface="Calibri"/>
                <a:cs typeface="Calibri"/>
              </a:rPr>
              <a:t>Ậ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P</a:t>
            </a:r>
            <a:r>
              <a:rPr dirty="0" sz="1400" spc="-35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NH</a:t>
            </a:r>
            <a:r>
              <a:rPr dirty="0" sz="1400">
                <a:solidFill>
                  <a:srgbClr val="F1F1F1"/>
                </a:solidFill>
                <a:latin typeface="Calibri"/>
                <a:cs typeface="Calibri"/>
              </a:rPr>
              <a:t>Ậ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T</a:t>
            </a:r>
            <a:r>
              <a:rPr dirty="0" sz="1400" spc="-40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THÔNG</a:t>
            </a:r>
            <a:r>
              <a:rPr dirty="0" sz="1400" spc="-40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TIN</a:t>
            </a:r>
            <a:r>
              <a:rPr dirty="0" sz="1400" spc="-40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 spc="5">
                <a:solidFill>
                  <a:srgbClr val="F1F1F1"/>
                </a:solidFill>
                <a:latin typeface="Trebuchet MS"/>
                <a:cs typeface="Trebuchet MS"/>
              </a:rPr>
              <a:t>V</a:t>
            </a:r>
            <a:r>
              <a:rPr dirty="0" sz="1400" spc="5">
                <a:solidFill>
                  <a:srgbClr val="F1F1F1"/>
                </a:solidFill>
                <a:latin typeface="Calibri"/>
                <a:cs typeface="Calibri"/>
              </a:rPr>
              <a:t>Ề </a:t>
            </a:r>
            <a:r>
              <a:rPr dirty="0" sz="1400" spc="-30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TH</a:t>
            </a:r>
            <a:r>
              <a:rPr dirty="0" sz="1400">
                <a:solidFill>
                  <a:srgbClr val="F1F1F1"/>
                </a:solidFill>
                <a:latin typeface="Calibri"/>
                <a:cs typeface="Calibri"/>
              </a:rPr>
              <a:t>ƯƠ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NG</a:t>
            </a:r>
            <a:r>
              <a:rPr dirty="0" sz="1400" spc="-40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HI</a:t>
            </a:r>
            <a:r>
              <a:rPr dirty="0" sz="1400">
                <a:solidFill>
                  <a:srgbClr val="F1F1F1"/>
                </a:solidFill>
                <a:latin typeface="Calibri"/>
                <a:cs typeface="Calibri"/>
              </a:rPr>
              <a:t>Ệ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U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946397" y="2351532"/>
            <a:ext cx="8102600" cy="3317875"/>
            <a:chOff x="3946397" y="2351532"/>
            <a:chExt cx="8102600" cy="3317875"/>
          </a:xfrm>
        </p:grpSpPr>
        <p:sp>
          <p:nvSpPr>
            <p:cNvPr id="22" name="object 22"/>
            <p:cNvSpPr/>
            <p:nvPr/>
          </p:nvSpPr>
          <p:spPr>
            <a:xfrm>
              <a:off x="3946398" y="2351531"/>
              <a:ext cx="5333365" cy="3317875"/>
            </a:xfrm>
            <a:custGeom>
              <a:avLst/>
              <a:gdLst/>
              <a:ahLst/>
              <a:cxnLst/>
              <a:rect l="l" t="t" r="r" b="b"/>
              <a:pathLst>
                <a:path w="5333365" h="3317875">
                  <a:moveTo>
                    <a:pt x="1864614" y="3260598"/>
                  </a:moveTo>
                  <a:lnTo>
                    <a:pt x="1826514" y="3241548"/>
                  </a:lnTo>
                  <a:lnTo>
                    <a:pt x="1750314" y="3203448"/>
                  </a:lnTo>
                  <a:lnTo>
                    <a:pt x="1750314" y="3241548"/>
                  </a:lnTo>
                  <a:lnTo>
                    <a:pt x="1203960" y="3241548"/>
                  </a:lnTo>
                  <a:lnTo>
                    <a:pt x="1203960" y="3279648"/>
                  </a:lnTo>
                  <a:lnTo>
                    <a:pt x="1750314" y="3279648"/>
                  </a:lnTo>
                  <a:lnTo>
                    <a:pt x="1750314" y="3317748"/>
                  </a:lnTo>
                  <a:lnTo>
                    <a:pt x="1826514" y="3279648"/>
                  </a:lnTo>
                  <a:lnTo>
                    <a:pt x="1864614" y="3260598"/>
                  </a:lnTo>
                  <a:close/>
                </a:path>
                <a:path w="5333365" h="3317875">
                  <a:moveTo>
                    <a:pt x="4795012" y="457581"/>
                  </a:moveTo>
                  <a:lnTo>
                    <a:pt x="4793615" y="415163"/>
                  </a:lnTo>
                  <a:lnTo>
                    <a:pt x="4789678" y="373126"/>
                  </a:lnTo>
                  <a:lnTo>
                    <a:pt x="4783328" y="331597"/>
                  </a:lnTo>
                  <a:lnTo>
                    <a:pt x="4774819" y="291211"/>
                  </a:lnTo>
                  <a:lnTo>
                    <a:pt x="4764278" y="252095"/>
                  </a:lnTo>
                  <a:lnTo>
                    <a:pt x="4751705" y="214757"/>
                  </a:lnTo>
                  <a:lnTo>
                    <a:pt x="4729988" y="162433"/>
                  </a:lnTo>
                  <a:lnTo>
                    <a:pt x="4704588" y="115316"/>
                  </a:lnTo>
                  <a:lnTo>
                    <a:pt x="4676140" y="74676"/>
                  </a:lnTo>
                  <a:lnTo>
                    <a:pt x="4645152" y="41529"/>
                  </a:lnTo>
                  <a:lnTo>
                    <a:pt x="4611751" y="17018"/>
                  </a:lnTo>
                  <a:lnTo>
                    <a:pt x="4575810" y="2794"/>
                  </a:lnTo>
                  <a:lnTo>
                    <a:pt x="4552823" y="0"/>
                  </a:lnTo>
                  <a:lnTo>
                    <a:pt x="4551045" y="28956"/>
                  </a:lnTo>
                  <a:lnTo>
                    <a:pt x="4561713" y="29591"/>
                  </a:lnTo>
                  <a:lnTo>
                    <a:pt x="4570857" y="31242"/>
                  </a:lnTo>
                  <a:lnTo>
                    <a:pt x="4607814" y="48641"/>
                  </a:lnTo>
                  <a:lnTo>
                    <a:pt x="4644898" y="82423"/>
                  </a:lnTo>
                  <a:lnTo>
                    <a:pt x="4671695" y="117602"/>
                  </a:lnTo>
                  <a:lnTo>
                    <a:pt x="4696333" y="159766"/>
                  </a:lnTo>
                  <a:lnTo>
                    <a:pt x="4724908" y="225552"/>
                  </a:lnTo>
                  <a:lnTo>
                    <a:pt x="4746879" y="298831"/>
                  </a:lnTo>
                  <a:lnTo>
                    <a:pt x="4755007" y="337439"/>
                  </a:lnTo>
                  <a:lnTo>
                    <a:pt x="4760976" y="377063"/>
                  </a:lnTo>
                  <a:lnTo>
                    <a:pt x="4764786" y="417322"/>
                  </a:lnTo>
                  <a:lnTo>
                    <a:pt x="4766056" y="457962"/>
                  </a:lnTo>
                  <a:lnTo>
                    <a:pt x="4765281" y="465772"/>
                  </a:lnTo>
                  <a:lnTo>
                    <a:pt x="4747514" y="501015"/>
                  </a:lnTo>
                  <a:lnTo>
                    <a:pt x="4717542" y="529336"/>
                  </a:lnTo>
                  <a:lnTo>
                    <a:pt x="4655058" y="568452"/>
                  </a:lnTo>
                  <a:lnTo>
                    <a:pt x="4615053" y="587883"/>
                  </a:lnTo>
                  <a:lnTo>
                    <a:pt x="4569460" y="607187"/>
                  </a:lnTo>
                  <a:lnTo>
                    <a:pt x="4518406" y="626237"/>
                  </a:lnTo>
                  <a:lnTo>
                    <a:pt x="4462272" y="645033"/>
                  </a:lnTo>
                  <a:lnTo>
                    <a:pt x="4401185" y="663448"/>
                  </a:lnTo>
                  <a:lnTo>
                    <a:pt x="4335526" y="681482"/>
                  </a:lnTo>
                  <a:lnTo>
                    <a:pt x="4265422" y="699008"/>
                  </a:lnTo>
                  <a:lnTo>
                    <a:pt x="4191127" y="716026"/>
                  </a:lnTo>
                  <a:lnTo>
                    <a:pt x="4112895" y="732409"/>
                  </a:lnTo>
                  <a:lnTo>
                    <a:pt x="4030853" y="748284"/>
                  </a:lnTo>
                  <a:lnTo>
                    <a:pt x="3945255" y="763524"/>
                  </a:lnTo>
                  <a:lnTo>
                    <a:pt x="3856482" y="778002"/>
                  </a:lnTo>
                  <a:lnTo>
                    <a:pt x="3764534" y="791845"/>
                  </a:lnTo>
                  <a:lnTo>
                    <a:pt x="3669792" y="804799"/>
                  </a:lnTo>
                  <a:lnTo>
                    <a:pt x="3572383" y="817118"/>
                  </a:lnTo>
                  <a:lnTo>
                    <a:pt x="3370580" y="838962"/>
                  </a:lnTo>
                  <a:lnTo>
                    <a:pt x="3266567" y="848487"/>
                  </a:lnTo>
                  <a:lnTo>
                    <a:pt x="3053588" y="864616"/>
                  </a:lnTo>
                  <a:lnTo>
                    <a:pt x="2835402" y="876554"/>
                  </a:lnTo>
                  <a:lnTo>
                    <a:pt x="2613533" y="883920"/>
                  </a:lnTo>
                  <a:lnTo>
                    <a:pt x="2166239" y="889127"/>
                  </a:lnTo>
                  <a:lnTo>
                    <a:pt x="1943989" y="896874"/>
                  </a:lnTo>
                  <a:lnTo>
                    <a:pt x="1725041" y="909447"/>
                  </a:lnTo>
                  <a:lnTo>
                    <a:pt x="1511427" y="926338"/>
                  </a:lnTo>
                  <a:lnTo>
                    <a:pt x="1407033" y="936371"/>
                  </a:lnTo>
                  <a:lnTo>
                    <a:pt x="1304798" y="947420"/>
                  </a:lnTo>
                  <a:lnTo>
                    <a:pt x="1204595" y="959358"/>
                  </a:lnTo>
                  <a:lnTo>
                    <a:pt x="1106932" y="972185"/>
                  </a:lnTo>
                  <a:lnTo>
                    <a:pt x="1011809" y="985901"/>
                  </a:lnTo>
                  <a:lnTo>
                    <a:pt x="919480" y="1000379"/>
                  </a:lnTo>
                  <a:lnTo>
                    <a:pt x="830326" y="1015619"/>
                  </a:lnTo>
                  <a:lnTo>
                    <a:pt x="744347" y="1031621"/>
                  </a:lnTo>
                  <a:lnTo>
                    <a:pt x="661924" y="1048385"/>
                  </a:lnTo>
                  <a:lnTo>
                    <a:pt x="583057" y="1065657"/>
                  </a:lnTo>
                  <a:lnTo>
                    <a:pt x="508254" y="1083564"/>
                  </a:lnTo>
                  <a:lnTo>
                    <a:pt x="437515" y="1101979"/>
                  </a:lnTo>
                  <a:lnTo>
                    <a:pt x="371094" y="1121029"/>
                  </a:lnTo>
                  <a:lnTo>
                    <a:pt x="309372" y="1140587"/>
                  </a:lnTo>
                  <a:lnTo>
                    <a:pt x="252349" y="1160526"/>
                  </a:lnTo>
                  <a:lnTo>
                    <a:pt x="200152" y="1180973"/>
                  </a:lnTo>
                  <a:lnTo>
                    <a:pt x="153162" y="1201674"/>
                  </a:lnTo>
                  <a:lnTo>
                    <a:pt x="111633" y="1222883"/>
                  </a:lnTo>
                  <a:lnTo>
                    <a:pt x="75565" y="1244346"/>
                  </a:lnTo>
                  <a:lnTo>
                    <a:pt x="44958" y="1266698"/>
                  </a:lnTo>
                  <a:lnTo>
                    <a:pt x="44069" y="1267333"/>
                  </a:lnTo>
                  <a:lnTo>
                    <a:pt x="43180" y="1268095"/>
                  </a:lnTo>
                  <a:lnTo>
                    <a:pt x="42545" y="1268984"/>
                  </a:lnTo>
                  <a:lnTo>
                    <a:pt x="31267" y="1282674"/>
                  </a:lnTo>
                  <a:lnTo>
                    <a:pt x="3810" y="1267587"/>
                  </a:lnTo>
                  <a:lnTo>
                    <a:pt x="0" y="1364615"/>
                  </a:lnTo>
                  <a:lnTo>
                    <a:pt x="78409" y="1310386"/>
                  </a:lnTo>
                  <a:lnTo>
                    <a:pt x="79883" y="1309370"/>
                  </a:lnTo>
                  <a:lnTo>
                    <a:pt x="57099" y="1296860"/>
                  </a:lnTo>
                  <a:lnTo>
                    <a:pt x="62928" y="1289685"/>
                  </a:lnTo>
                  <a:lnTo>
                    <a:pt x="63665" y="1288783"/>
                  </a:lnTo>
                  <a:lnTo>
                    <a:pt x="124841" y="1248676"/>
                  </a:lnTo>
                  <a:lnTo>
                    <a:pt x="164973" y="1228217"/>
                  </a:lnTo>
                  <a:lnTo>
                    <a:pt x="210693" y="1207897"/>
                  </a:lnTo>
                  <a:lnTo>
                    <a:pt x="261874" y="1187831"/>
                  </a:lnTo>
                  <a:lnTo>
                    <a:pt x="318008" y="1168146"/>
                  </a:lnTo>
                  <a:lnTo>
                    <a:pt x="379095" y="1148969"/>
                  </a:lnTo>
                  <a:lnTo>
                    <a:pt x="444881" y="1130046"/>
                  </a:lnTo>
                  <a:lnTo>
                    <a:pt x="514985" y="1111758"/>
                  </a:lnTo>
                  <a:lnTo>
                    <a:pt x="589280" y="1093851"/>
                  </a:lnTo>
                  <a:lnTo>
                    <a:pt x="667639" y="1076706"/>
                  </a:lnTo>
                  <a:lnTo>
                    <a:pt x="749554" y="1060069"/>
                  </a:lnTo>
                  <a:lnTo>
                    <a:pt x="835279" y="1044194"/>
                  </a:lnTo>
                  <a:lnTo>
                    <a:pt x="923925" y="1028954"/>
                  </a:lnTo>
                  <a:lnTo>
                    <a:pt x="1015873" y="1014603"/>
                  </a:lnTo>
                  <a:lnTo>
                    <a:pt x="1110742" y="1000887"/>
                  </a:lnTo>
                  <a:lnTo>
                    <a:pt x="1208024" y="988060"/>
                  </a:lnTo>
                  <a:lnTo>
                    <a:pt x="1409827" y="965200"/>
                  </a:lnTo>
                  <a:lnTo>
                    <a:pt x="1513840" y="955167"/>
                  </a:lnTo>
                  <a:lnTo>
                    <a:pt x="1619504" y="946277"/>
                  </a:lnTo>
                  <a:lnTo>
                    <a:pt x="1726819" y="938403"/>
                  </a:lnTo>
                  <a:lnTo>
                    <a:pt x="1944878" y="925830"/>
                  </a:lnTo>
                  <a:lnTo>
                    <a:pt x="2166620" y="918083"/>
                  </a:lnTo>
                  <a:lnTo>
                    <a:pt x="2614549" y="912876"/>
                  </a:lnTo>
                  <a:lnTo>
                    <a:pt x="2836926" y="905510"/>
                  </a:lnTo>
                  <a:lnTo>
                    <a:pt x="3055747" y="893445"/>
                  </a:lnTo>
                  <a:lnTo>
                    <a:pt x="3269234" y="877316"/>
                  </a:lnTo>
                  <a:lnTo>
                    <a:pt x="3373501" y="867791"/>
                  </a:lnTo>
                  <a:lnTo>
                    <a:pt x="3475863" y="857250"/>
                  </a:lnTo>
                  <a:lnTo>
                    <a:pt x="3575939" y="845820"/>
                  </a:lnTo>
                  <a:lnTo>
                    <a:pt x="3673729" y="833501"/>
                  </a:lnTo>
                  <a:lnTo>
                    <a:pt x="3768852" y="820420"/>
                  </a:lnTo>
                  <a:lnTo>
                    <a:pt x="3861054" y="806577"/>
                  </a:lnTo>
                  <a:lnTo>
                    <a:pt x="3950335" y="791972"/>
                  </a:lnTo>
                  <a:lnTo>
                    <a:pt x="4036314" y="776732"/>
                  </a:lnTo>
                  <a:lnTo>
                    <a:pt x="4118864" y="760730"/>
                  </a:lnTo>
                  <a:lnTo>
                    <a:pt x="4197604" y="744220"/>
                  </a:lnTo>
                  <a:lnTo>
                    <a:pt x="4272407" y="727075"/>
                  </a:lnTo>
                  <a:lnTo>
                    <a:pt x="4343146" y="709422"/>
                  </a:lnTo>
                  <a:lnTo>
                    <a:pt x="4409567" y="691134"/>
                  </a:lnTo>
                  <a:lnTo>
                    <a:pt x="4471416" y="672465"/>
                  </a:lnTo>
                  <a:lnTo>
                    <a:pt x="4528566" y="653415"/>
                  </a:lnTo>
                  <a:lnTo>
                    <a:pt x="4580636" y="633857"/>
                  </a:lnTo>
                  <a:lnTo>
                    <a:pt x="4627753" y="613918"/>
                  </a:lnTo>
                  <a:lnTo>
                    <a:pt x="4669536" y="593598"/>
                  </a:lnTo>
                  <a:lnTo>
                    <a:pt x="4705477" y="572897"/>
                  </a:lnTo>
                  <a:lnTo>
                    <a:pt x="4749038" y="540766"/>
                  </a:lnTo>
                  <a:lnTo>
                    <a:pt x="4779264" y="506603"/>
                  </a:lnTo>
                  <a:lnTo>
                    <a:pt x="4791075" y="481965"/>
                  </a:lnTo>
                  <a:lnTo>
                    <a:pt x="4792853" y="475107"/>
                  </a:lnTo>
                  <a:lnTo>
                    <a:pt x="4793412" y="472948"/>
                  </a:lnTo>
                  <a:lnTo>
                    <a:pt x="4793742" y="471678"/>
                  </a:lnTo>
                  <a:lnTo>
                    <a:pt x="4794123" y="469392"/>
                  </a:lnTo>
                  <a:lnTo>
                    <a:pt x="4794301" y="466979"/>
                  </a:lnTo>
                  <a:lnTo>
                    <a:pt x="4794466" y="464693"/>
                  </a:lnTo>
                  <a:lnTo>
                    <a:pt x="4795012" y="457581"/>
                  </a:lnTo>
                  <a:close/>
                </a:path>
                <a:path w="5333365" h="3317875">
                  <a:moveTo>
                    <a:pt x="5333238" y="1652778"/>
                  </a:moveTo>
                  <a:lnTo>
                    <a:pt x="5295138" y="1633728"/>
                  </a:lnTo>
                  <a:lnTo>
                    <a:pt x="5218938" y="1595628"/>
                  </a:lnTo>
                  <a:lnTo>
                    <a:pt x="5218938" y="1633728"/>
                  </a:lnTo>
                  <a:lnTo>
                    <a:pt x="4672584" y="1633728"/>
                  </a:lnTo>
                  <a:lnTo>
                    <a:pt x="4672584" y="1671828"/>
                  </a:lnTo>
                  <a:lnTo>
                    <a:pt x="5218938" y="1671828"/>
                  </a:lnTo>
                  <a:lnTo>
                    <a:pt x="5218938" y="1709928"/>
                  </a:lnTo>
                  <a:lnTo>
                    <a:pt x="5295138" y="1671828"/>
                  </a:lnTo>
                  <a:lnTo>
                    <a:pt x="5333238" y="1652778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32976" y="3555492"/>
              <a:ext cx="2715768" cy="84582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9424161" y="3769867"/>
            <a:ext cx="2533650" cy="457834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736600" marR="5080" indent="-724535">
              <a:lnSpc>
                <a:spcPct val="102099"/>
              </a:lnSpc>
              <a:spcBef>
                <a:spcPts val="65"/>
              </a:spcBef>
            </a:pPr>
            <a:r>
              <a:rPr dirty="0" sz="1400" spc="-5">
                <a:solidFill>
                  <a:srgbClr val="F1F1F1"/>
                </a:solidFill>
                <a:latin typeface="Trebuchet MS"/>
                <a:cs typeface="Trebuchet MS"/>
              </a:rPr>
              <a:t>S</a:t>
            </a:r>
            <a:r>
              <a:rPr dirty="0" sz="1400" spc="-5">
                <a:solidFill>
                  <a:srgbClr val="F1F1F1"/>
                </a:solidFill>
                <a:latin typeface="Calibri"/>
                <a:cs typeface="Calibri"/>
              </a:rPr>
              <a:t>Ử</a:t>
            </a:r>
            <a:r>
              <a:rPr dirty="0" sz="1400" spc="10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D</a:t>
            </a:r>
            <a:r>
              <a:rPr dirty="0" sz="1400">
                <a:solidFill>
                  <a:srgbClr val="F1F1F1"/>
                </a:solidFill>
                <a:latin typeface="Calibri"/>
                <a:cs typeface="Calibri"/>
              </a:rPr>
              <a:t>Ụ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NG</a:t>
            </a:r>
            <a:r>
              <a:rPr dirty="0" sz="1400" spc="-30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1F1F1"/>
                </a:solidFill>
                <a:latin typeface="Trebuchet MS"/>
                <a:cs typeface="Trebuchet MS"/>
              </a:rPr>
              <a:t>CÁC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TÍNH</a:t>
            </a:r>
            <a:r>
              <a:rPr dirty="0" sz="1400" spc="-35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NĂNG</a:t>
            </a:r>
            <a:r>
              <a:rPr dirty="0" sz="1400" spc="-30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TRÊN </a:t>
            </a:r>
            <a:r>
              <a:rPr dirty="0" sz="1400" spc="-409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THANH</a:t>
            </a:r>
            <a:r>
              <a:rPr dirty="0" sz="1400" spc="-15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1F1F1"/>
                </a:solidFill>
                <a:latin typeface="Trebuchet MS"/>
                <a:cs typeface="Trebuchet MS"/>
              </a:rPr>
              <a:t>MENU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57258" y="1185418"/>
            <a:ext cx="2090420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Trebuchet MS"/>
                <a:cs typeface="Trebuchet MS"/>
              </a:rPr>
              <a:t>GIAI</a:t>
            </a:r>
            <a:r>
              <a:rPr dirty="0" sz="1400" spc="-2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ĐO</a:t>
            </a:r>
            <a:r>
              <a:rPr dirty="0" sz="1400">
                <a:latin typeface="Calibri"/>
                <a:cs typeface="Calibri"/>
              </a:rPr>
              <a:t>Ạ</a:t>
            </a:r>
            <a:r>
              <a:rPr dirty="0" sz="1400">
                <a:latin typeface="Trebuchet MS"/>
                <a:cs typeface="Trebuchet MS"/>
              </a:rPr>
              <a:t>N</a:t>
            </a:r>
            <a:r>
              <a:rPr dirty="0" sz="1400" spc="-40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MUA</a:t>
            </a:r>
            <a:r>
              <a:rPr dirty="0" sz="1400" spc="-3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HÀNG,</a:t>
            </a:r>
            <a:r>
              <a:rPr dirty="0" sz="1400" spc="-2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S</a:t>
            </a:r>
            <a:r>
              <a:rPr dirty="0" sz="1400">
                <a:latin typeface="Calibri"/>
                <a:cs typeface="Calibri"/>
              </a:rPr>
              <a:t>Ử </a:t>
            </a:r>
            <a:r>
              <a:rPr dirty="0" sz="1400" spc="-300">
                <a:latin typeface="Calibri"/>
                <a:cs typeface="Calibri"/>
              </a:rPr>
              <a:t> </a:t>
            </a:r>
            <a:r>
              <a:rPr dirty="0" sz="1400">
                <a:latin typeface="Trebuchet MS"/>
                <a:cs typeface="Trebuchet MS"/>
              </a:rPr>
              <a:t>D</a:t>
            </a:r>
            <a:r>
              <a:rPr dirty="0" sz="1400">
                <a:latin typeface="Calibri"/>
                <a:cs typeface="Calibri"/>
              </a:rPr>
              <a:t>Ụ</a:t>
            </a:r>
            <a:r>
              <a:rPr dirty="0" sz="1400">
                <a:latin typeface="Trebuchet MS"/>
                <a:cs typeface="Trebuchet MS"/>
              </a:rPr>
              <a:t>NG</a:t>
            </a:r>
            <a:r>
              <a:rPr dirty="0" sz="1400" spc="-2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D</a:t>
            </a:r>
            <a:r>
              <a:rPr dirty="0" sz="1400" spc="-5">
                <a:latin typeface="Calibri"/>
                <a:cs typeface="Calibri"/>
              </a:rPr>
              <a:t>Ị</a:t>
            </a:r>
            <a:r>
              <a:rPr dirty="0" sz="1400" spc="-5">
                <a:latin typeface="Trebuchet MS"/>
                <a:cs typeface="Trebuchet MS"/>
              </a:rPr>
              <a:t>CH </a:t>
            </a:r>
            <a:r>
              <a:rPr dirty="0" sz="1400">
                <a:latin typeface="Trebuchet MS"/>
                <a:cs typeface="Trebuchet MS"/>
              </a:rPr>
              <a:t>V</a:t>
            </a:r>
            <a:r>
              <a:rPr dirty="0" sz="1400">
                <a:latin typeface="Calibri"/>
                <a:cs typeface="Calibri"/>
              </a:rPr>
              <a:t>Ụ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8564118" y="5160264"/>
            <a:ext cx="3338829" cy="845819"/>
            <a:chOff x="8564118" y="5160264"/>
            <a:chExt cx="3338829" cy="845819"/>
          </a:xfrm>
        </p:grpSpPr>
        <p:sp>
          <p:nvSpPr>
            <p:cNvPr id="27" name="object 27"/>
            <p:cNvSpPr/>
            <p:nvPr/>
          </p:nvSpPr>
          <p:spPr>
            <a:xfrm>
              <a:off x="8564118" y="5530596"/>
              <a:ext cx="661035" cy="114300"/>
            </a:xfrm>
            <a:custGeom>
              <a:avLst/>
              <a:gdLst/>
              <a:ahLst/>
              <a:cxnLst/>
              <a:rect l="l" t="t" r="r" b="b"/>
              <a:pathLst>
                <a:path w="661034" h="114300">
                  <a:moveTo>
                    <a:pt x="546353" y="0"/>
                  </a:moveTo>
                  <a:lnTo>
                    <a:pt x="546353" y="114299"/>
                  </a:lnTo>
                  <a:lnTo>
                    <a:pt x="622553" y="76199"/>
                  </a:lnTo>
                  <a:lnTo>
                    <a:pt x="565403" y="76199"/>
                  </a:lnTo>
                  <a:lnTo>
                    <a:pt x="565403" y="38099"/>
                  </a:lnTo>
                  <a:lnTo>
                    <a:pt x="622553" y="38099"/>
                  </a:lnTo>
                  <a:lnTo>
                    <a:pt x="546353" y="0"/>
                  </a:lnTo>
                  <a:close/>
                </a:path>
                <a:path w="661034" h="114300">
                  <a:moveTo>
                    <a:pt x="546353" y="38099"/>
                  </a:moveTo>
                  <a:lnTo>
                    <a:pt x="0" y="38099"/>
                  </a:lnTo>
                  <a:lnTo>
                    <a:pt x="0" y="76199"/>
                  </a:lnTo>
                  <a:lnTo>
                    <a:pt x="546353" y="76199"/>
                  </a:lnTo>
                  <a:lnTo>
                    <a:pt x="546353" y="38099"/>
                  </a:lnTo>
                  <a:close/>
                </a:path>
                <a:path w="661034" h="114300">
                  <a:moveTo>
                    <a:pt x="622553" y="38099"/>
                  </a:moveTo>
                  <a:lnTo>
                    <a:pt x="565403" y="38099"/>
                  </a:lnTo>
                  <a:lnTo>
                    <a:pt x="565403" y="76199"/>
                  </a:lnTo>
                  <a:lnTo>
                    <a:pt x="622553" y="76199"/>
                  </a:lnTo>
                  <a:lnTo>
                    <a:pt x="660653" y="57149"/>
                  </a:lnTo>
                  <a:lnTo>
                    <a:pt x="622553" y="38099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51264" y="5160264"/>
              <a:ext cx="2551176" cy="845820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9538207" y="5374004"/>
            <a:ext cx="223774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09015" marR="5080" indent="-99695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F1F1F1"/>
                </a:solidFill>
                <a:latin typeface="Trebuchet MS"/>
                <a:cs typeface="Trebuchet MS"/>
              </a:rPr>
              <a:t>MUA</a:t>
            </a:r>
            <a:r>
              <a:rPr dirty="0" sz="1400" spc="-25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HÀNG</a:t>
            </a:r>
            <a:r>
              <a:rPr dirty="0" sz="1400" spc="-20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/</a:t>
            </a:r>
            <a:r>
              <a:rPr dirty="0" sz="1400" spc="-10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S</a:t>
            </a:r>
            <a:r>
              <a:rPr dirty="0" sz="1400">
                <a:solidFill>
                  <a:srgbClr val="F1F1F1"/>
                </a:solidFill>
                <a:latin typeface="Calibri"/>
                <a:cs typeface="Calibri"/>
              </a:rPr>
              <a:t>Ử</a:t>
            </a:r>
            <a:r>
              <a:rPr dirty="0" sz="1400" spc="95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D</a:t>
            </a:r>
            <a:r>
              <a:rPr dirty="0" sz="1400">
                <a:solidFill>
                  <a:srgbClr val="F1F1F1"/>
                </a:solidFill>
                <a:latin typeface="Calibri"/>
                <a:cs typeface="Calibri"/>
              </a:rPr>
              <a:t>Ụ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NG</a:t>
            </a:r>
            <a:r>
              <a:rPr dirty="0" sz="1400" spc="-25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 spc="-5">
                <a:solidFill>
                  <a:srgbClr val="F1F1F1"/>
                </a:solidFill>
                <a:latin typeface="Trebuchet MS"/>
                <a:cs typeface="Trebuchet MS"/>
              </a:rPr>
              <a:t>D</a:t>
            </a:r>
            <a:r>
              <a:rPr dirty="0" sz="1400" spc="-5">
                <a:solidFill>
                  <a:srgbClr val="F1F1F1"/>
                </a:solidFill>
                <a:latin typeface="Calibri"/>
                <a:cs typeface="Calibri"/>
              </a:rPr>
              <a:t>Ị</a:t>
            </a:r>
            <a:r>
              <a:rPr dirty="0" sz="1400" spc="-5">
                <a:solidFill>
                  <a:srgbClr val="F1F1F1"/>
                </a:solidFill>
                <a:latin typeface="Trebuchet MS"/>
                <a:cs typeface="Trebuchet MS"/>
              </a:rPr>
              <a:t>CH </a:t>
            </a:r>
            <a:r>
              <a:rPr dirty="0" sz="1400" spc="-409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1F1F1"/>
                </a:solidFill>
                <a:latin typeface="Trebuchet MS"/>
                <a:cs typeface="Trebuchet MS"/>
              </a:rPr>
              <a:t>V</a:t>
            </a:r>
            <a:r>
              <a:rPr dirty="0" sz="1400">
                <a:solidFill>
                  <a:srgbClr val="F1F1F1"/>
                </a:solidFill>
                <a:latin typeface="Calibri"/>
                <a:cs typeface="Calibri"/>
              </a:rPr>
              <a:t>Ụ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97724" y="4402073"/>
            <a:ext cx="9634855" cy="1843405"/>
          </a:xfrm>
          <a:custGeom>
            <a:avLst/>
            <a:gdLst/>
            <a:ahLst/>
            <a:cxnLst/>
            <a:rect l="l" t="t" r="r" b="b"/>
            <a:pathLst>
              <a:path w="9634855" h="1843404">
                <a:moveTo>
                  <a:pt x="9530270" y="1604860"/>
                </a:moveTo>
                <a:lnTo>
                  <a:pt x="9445053" y="1604695"/>
                </a:lnTo>
                <a:lnTo>
                  <a:pt x="9456903" y="1628546"/>
                </a:lnTo>
                <a:lnTo>
                  <a:pt x="9444799" y="1632877"/>
                </a:lnTo>
                <a:lnTo>
                  <a:pt x="9394126" y="1643049"/>
                </a:lnTo>
                <a:lnTo>
                  <a:pt x="9330372" y="1653463"/>
                </a:lnTo>
                <a:lnTo>
                  <a:pt x="9254934" y="1663725"/>
                </a:lnTo>
                <a:lnTo>
                  <a:pt x="9168447" y="1673885"/>
                </a:lnTo>
                <a:lnTo>
                  <a:pt x="9018714" y="1688922"/>
                </a:lnTo>
                <a:lnTo>
                  <a:pt x="8719756" y="1712912"/>
                </a:lnTo>
                <a:lnTo>
                  <a:pt x="8288083" y="1739760"/>
                </a:lnTo>
                <a:lnTo>
                  <a:pt x="7515669" y="1774609"/>
                </a:lnTo>
                <a:lnTo>
                  <a:pt x="6314503" y="1808327"/>
                </a:lnTo>
                <a:lnTo>
                  <a:pt x="4781232" y="1823554"/>
                </a:lnTo>
                <a:lnTo>
                  <a:pt x="4558855" y="1820900"/>
                </a:lnTo>
                <a:lnTo>
                  <a:pt x="4336986" y="1813090"/>
                </a:lnTo>
                <a:lnTo>
                  <a:pt x="4116006" y="1800148"/>
                </a:lnTo>
                <a:lnTo>
                  <a:pt x="3896296" y="1782445"/>
                </a:lnTo>
                <a:lnTo>
                  <a:pt x="3678364" y="1759991"/>
                </a:lnTo>
                <a:lnTo>
                  <a:pt x="3462591" y="1732953"/>
                </a:lnTo>
                <a:lnTo>
                  <a:pt x="3249358" y="1701647"/>
                </a:lnTo>
                <a:lnTo>
                  <a:pt x="3039173" y="1666151"/>
                </a:lnTo>
                <a:lnTo>
                  <a:pt x="2832544" y="1626565"/>
                </a:lnTo>
                <a:lnTo>
                  <a:pt x="2629725" y="1583182"/>
                </a:lnTo>
                <a:lnTo>
                  <a:pt x="2431351" y="1536077"/>
                </a:lnTo>
                <a:lnTo>
                  <a:pt x="2237676" y="1485455"/>
                </a:lnTo>
                <a:lnTo>
                  <a:pt x="2049335" y="1431518"/>
                </a:lnTo>
                <a:lnTo>
                  <a:pt x="1866582" y="1374432"/>
                </a:lnTo>
                <a:lnTo>
                  <a:pt x="1777428" y="1344676"/>
                </a:lnTo>
                <a:lnTo>
                  <a:pt x="1689925" y="1314234"/>
                </a:lnTo>
                <a:lnTo>
                  <a:pt x="1604073" y="1283131"/>
                </a:lnTo>
                <a:lnTo>
                  <a:pt x="1519872" y="1251280"/>
                </a:lnTo>
                <a:lnTo>
                  <a:pt x="1437322" y="1218742"/>
                </a:lnTo>
                <a:lnTo>
                  <a:pt x="1356677" y="1185545"/>
                </a:lnTo>
                <a:lnTo>
                  <a:pt x="1277937" y="1151763"/>
                </a:lnTo>
                <a:lnTo>
                  <a:pt x="1200975" y="1117346"/>
                </a:lnTo>
                <a:lnTo>
                  <a:pt x="1126045" y="1082548"/>
                </a:lnTo>
                <a:lnTo>
                  <a:pt x="1053020" y="1046988"/>
                </a:lnTo>
                <a:lnTo>
                  <a:pt x="982281" y="1010793"/>
                </a:lnTo>
                <a:lnTo>
                  <a:pt x="913447" y="974217"/>
                </a:lnTo>
                <a:lnTo>
                  <a:pt x="846899" y="937133"/>
                </a:lnTo>
                <a:lnTo>
                  <a:pt x="782637" y="899668"/>
                </a:lnTo>
                <a:lnTo>
                  <a:pt x="720534" y="861568"/>
                </a:lnTo>
                <a:lnTo>
                  <a:pt x="660971" y="823087"/>
                </a:lnTo>
                <a:lnTo>
                  <a:pt x="603567" y="784225"/>
                </a:lnTo>
                <a:lnTo>
                  <a:pt x="548690" y="745109"/>
                </a:lnTo>
                <a:lnTo>
                  <a:pt x="496506" y="705485"/>
                </a:lnTo>
                <a:lnTo>
                  <a:pt x="446722" y="665480"/>
                </a:lnTo>
                <a:lnTo>
                  <a:pt x="399478" y="625348"/>
                </a:lnTo>
                <a:lnTo>
                  <a:pt x="355028" y="584708"/>
                </a:lnTo>
                <a:lnTo>
                  <a:pt x="313245" y="543814"/>
                </a:lnTo>
                <a:lnTo>
                  <a:pt x="274256" y="502793"/>
                </a:lnTo>
                <a:lnTo>
                  <a:pt x="238188" y="461518"/>
                </a:lnTo>
                <a:lnTo>
                  <a:pt x="204914" y="419989"/>
                </a:lnTo>
                <a:lnTo>
                  <a:pt x="174688" y="378460"/>
                </a:lnTo>
                <a:lnTo>
                  <a:pt x="147294" y="336677"/>
                </a:lnTo>
                <a:lnTo>
                  <a:pt x="122999" y="294640"/>
                </a:lnTo>
                <a:lnTo>
                  <a:pt x="101841" y="252603"/>
                </a:lnTo>
                <a:lnTo>
                  <a:pt x="83820" y="210566"/>
                </a:lnTo>
                <a:lnTo>
                  <a:pt x="68897" y="168275"/>
                </a:lnTo>
                <a:lnTo>
                  <a:pt x="57302" y="126238"/>
                </a:lnTo>
                <a:lnTo>
                  <a:pt x="48895" y="83947"/>
                </a:lnTo>
                <a:lnTo>
                  <a:pt x="48094" y="75260"/>
                </a:lnTo>
                <a:lnTo>
                  <a:pt x="75984" y="73152"/>
                </a:lnTo>
                <a:lnTo>
                  <a:pt x="69532" y="62357"/>
                </a:lnTo>
                <a:lnTo>
                  <a:pt x="32321" y="0"/>
                </a:lnTo>
                <a:lnTo>
                  <a:pt x="0" y="78867"/>
                </a:lnTo>
                <a:lnTo>
                  <a:pt x="28384" y="76733"/>
                </a:lnTo>
                <a:lnTo>
                  <a:pt x="29464" y="87884"/>
                </a:lnTo>
                <a:lnTo>
                  <a:pt x="38201" y="131572"/>
                </a:lnTo>
                <a:lnTo>
                  <a:pt x="50228" y="175006"/>
                </a:lnTo>
                <a:lnTo>
                  <a:pt x="65608" y="218313"/>
                </a:lnTo>
                <a:lnTo>
                  <a:pt x="84150" y="261493"/>
                </a:lnTo>
                <a:lnTo>
                  <a:pt x="105854" y="304673"/>
                </a:lnTo>
                <a:lnTo>
                  <a:pt x="130708" y="347472"/>
                </a:lnTo>
                <a:lnTo>
                  <a:pt x="158610" y="390017"/>
                </a:lnTo>
                <a:lnTo>
                  <a:pt x="189420" y="432435"/>
                </a:lnTo>
                <a:lnTo>
                  <a:pt x="223329" y="474599"/>
                </a:lnTo>
                <a:lnTo>
                  <a:pt x="259905" y="516509"/>
                </a:lnTo>
                <a:lnTo>
                  <a:pt x="299402" y="558038"/>
                </a:lnTo>
                <a:lnTo>
                  <a:pt x="341693" y="599440"/>
                </a:lnTo>
                <a:lnTo>
                  <a:pt x="386651" y="640334"/>
                </a:lnTo>
                <a:lnTo>
                  <a:pt x="434276" y="680974"/>
                </a:lnTo>
                <a:lnTo>
                  <a:pt x="484441" y="721233"/>
                </a:lnTo>
                <a:lnTo>
                  <a:pt x="537133" y="761238"/>
                </a:lnTo>
                <a:lnTo>
                  <a:pt x="592518" y="800735"/>
                </a:lnTo>
                <a:lnTo>
                  <a:pt x="650176" y="839724"/>
                </a:lnTo>
                <a:lnTo>
                  <a:pt x="710120" y="878459"/>
                </a:lnTo>
                <a:lnTo>
                  <a:pt x="772604" y="916813"/>
                </a:lnTo>
                <a:lnTo>
                  <a:pt x="837374" y="954532"/>
                </a:lnTo>
                <a:lnTo>
                  <a:pt x="904176" y="991743"/>
                </a:lnTo>
                <a:lnTo>
                  <a:pt x="973264" y="1028446"/>
                </a:lnTo>
                <a:lnTo>
                  <a:pt x="1044384" y="1064768"/>
                </a:lnTo>
                <a:lnTo>
                  <a:pt x="1117663" y="1100455"/>
                </a:lnTo>
                <a:lnTo>
                  <a:pt x="1192847" y="1135507"/>
                </a:lnTo>
                <a:lnTo>
                  <a:pt x="1270063" y="1170051"/>
                </a:lnTo>
                <a:lnTo>
                  <a:pt x="1349184" y="1203883"/>
                </a:lnTo>
                <a:lnTo>
                  <a:pt x="1430083" y="1237183"/>
                </a:lnTo>
                <a:lnTo>
                  <a:pt x="1512887" y="1269796"/>
                </a:lnTo>
                <a:lnTo>
                  <a:pt x="1597342" y="1301762"/>
                </a:lnTo>
                <a:lnTo>
                  <a:pt x="1683448" y="1332953"/>
                </a:lnTo>
                <a:lnTo>
                  <a:pt x="1771205" y="1363472"/>
                </a:lnTo>
                <a:lnTo>
                  <a:pt x="1860613" y="1393342"/>
                </a:lnTo>
                <a:lnTo>
                  <a:pt x="2043874" y="1450555"/>
                </a:lnTo>
                <a:lnTo>
                  <a:pt x="2232723" y="1504632"/>
                </a:lnTo>
                <a:lnTo>
                  <a:pt x="2426779" y="1555356"/>
                </a:lnTo>
                <a:lnTo>
                  <a:pt x="2625661" y="1602549"/>
                </a:lnTo>
                <a:lnTo>
                  <a:pt x="2828861" y="1646034"/>
                </a:lnTo>
                <a:lnTo>
                  <a:pt x="3035871" y="1685696"/>
                </a:lnTo>
                <a:lnTo>
                  <a:pt x="3246437" y="1721256"/>
                </a:lnTo>
                <a:lnTo>
                  <a:pt x="3460051" y="1752612"/>
                </a:lnTo>
                <a:lnTo>
                  <a:pt x="3676332" y="1779689"/>
                </a:lnTo>
                <a:lnTo>
                  <a:pt x="3894645" y="1802193"/>
                </a:lnTo>
                <a:lnTo>
                  <a:pt x="4114863" y="1819922"/>
                </a:lnTo>
                <a:lnTo>
                  <a:pt x="4336351" y="1832889"/>
                </a:lnTo>
                <a:lnTo>
                  <a:pt x="4558728" y="1840699"/>
                </a:lnTo>
                <a:lnTo>
                  <a:pt x="4781359" y="1843366"/>
                </a:lnTo>
                <a:lnTo>
                  <a:pt x="6314884" y="1828126"/>
                </a:lnTo>
                <a:lnTo>
                  <a:pt x="6533274" y="1823554"/>
                </a:lnTo>
                <a:lnTo>
                  <a:pt x="7699438" y="1787258"/>
                </a:lnTo>
                <a:lnTo>
                  <a:pt x="8366188" y="1755254"/>
                </a:lnTo>
                <a:lnTo>
                  <a:pt x="8785669" y="1728000"/>
                </a:lnTo>
                <a:lnTo>
                  <a:pt x="9020619" y="1708645"/>
                </a:lnTo>
                <a:lnTo>
                  <a:pt x="9123350" y="1698625"/>
                </a:lnTo>
                <a:lnTo>
                  <a:pt x="9215437" y="1688515"/>
                </a:lnTo>
                <a:lnTo>
                  <a:pt x="9296844" y="1678203"/>
                </a:lnTo>
                <a:lnTo>
                  <a:pt x="9367075" y="1667776"/>
                </a:lnTo>
                <a:lnTo>
                  <a:pt x="9425749" y="1657223"/>
                </a:lnTo>
                <a:lnTo>
                  <a:pt x="9465793" y="1646428"/>
                </a:lnTo>
                <a:lnTo>
                  <a:pt x="9478962" y="1672920"/>
                </a:lnTo>
                <a:lnTo>
                  <a:pt x="9515958" y="1623834"/>
                </a:lnTo>
                <a:lnTo>
                  <a:pt x="9530270" y="1604860"/>
                </a:lnTo>
                <a:close/>
              </a:path>
              <a:path w="9634855" h="1843404">
                <a:moveTo>
                  <a:pt x="9634283" y="541020"/>
                </a:moveTo>
                <a:lnTo>
                  <a:pt x="9596183" y="541020"/>
                </a:lnTo>
                <a:lnTo>
                  <a:pt x="9596183" y="106680"/>
                </a:lnTo>
                <a:lnTo>
                  <a:pt x="9558083" y="106680"/>
                </a:lnTo>
                <a:lnTo>
                  <a:pt x="9558083" y="541020"/>
                </a:lnTo>
                <a:lnTo>
                  <a:pt x="9519983" y="541020"/>
                </a:lnTo>
                <a:lnTo>
                  <a:pt x="9577133" y="655320"/>
                </a:lnTo>
                <a:lnTo>
                  <a:pt x="9624758" y="560070"/>
                </a:lnTo>
                <a:lnTo>
                  <a:pt x="9634283" y="541020"/>
                </a:lnTo>
                <a:close/>
              </a:path>
            </a:pathLst>
          </a:custGeom>
          <a:solidFill>
            <a:srgbClr val="1717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16408" y="443483"/>
            <a:ext cx="887094" cy="175260"/>
          </a:xfrm>
          <a:custGeom>
            <a:avLst/>
            <a:gdLst/>
            <a:ahLst/>
            <a:cxnLst/>
            <a:rect l="l" t="t" r="r" b="b"/>
            <a:pathLst>
              <a:path w="887094" h="175259">
                <a:moveTo>
                  <a:pt x="886968" y="0"/>
                </a:moveTo>
                <a:lnTo>
                  <a:pt x="0" y="0"/>
                </a:lnTo>
                <a:lnTo>
                  <a:pt x="0" y="175260"/>
                </a:lnTo>
                <a:lnTo>
                  <a:pt x="886968" y="175260"/>
                </a:lnTo>
                <a:lnTo>
                  <a:pt x="886968" y="0"/>
                </a:lnTo>
                <a:close/>
              </a:path>
            </a:pathLst>
          </a:custGeom>
          <a:solidFill>
            <a:srgbClr val="0F46B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181811" y="154635"/>
            <a:ext cx="5093970" cy="888365"/>
          </a:xfrm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2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HÀNH</a:t>
            </a:r>
            <a:r>
              <a:rPr dirty="0" sz="2800" spc="-6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TRÌNH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Ủ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A</a:t>
            </a:r>
            <a:r>
              <a:rPr dirty="0" sz="2800" spc="-16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25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-25">
                <a:solidFill>
                  <a:srgbClr val="0F46BB"/>
                </a:solidFill>
                <a:latin typeface="Calibri"/>
                <a:cs typeface="Calibri"/>
              </a:rPr>
              <a:t>ƯỜ</a:t>
            </a:r>
            <a:r>
              <a:rPr dirty="0" sz="2800" spc="-25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 DÙNG </a:t>
            </a:r>
            <a:r>
              <a:rPr dirty="0" sz="2800" spc="-82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TRÊN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ZALO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34" name="object 34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1811" y="304292"/>
            <a:ext cx="604647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GIAI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ĐO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Ạ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NH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Ậ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</a:t>
            </a:r>
            <a:r>
              <a:rPr dirty="0" sz="2800" spc="1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DI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Ệ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</a:t>
            </a:r>
            <a:r>
              <a:rPr dirty="0" sz="2800" spc="-7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20">
                <a:solidFill>
                  <a:srgbClr val="0F46BB"/>
                </a:solidFill>
                <a:latin typeface="Trebuchet MS"/>
                <a:cs typeface="Trebuchet MS"/>
              </a:rPr>
              <a:t>TH</a:t>
            </a:r>
            <a:r>
              <a:rPr dirty="0" sz="2800" spc="-20">
                <a:solidFill>
                  <a:srgbClr val="0F46BB"/>
                </a:solidFill>
                <a:latin typeface="Calibri"/>
                <a:cs typeface="Calibri"/>
              </a:rPr>
              <a:t>ƯƠ</a:t>
            </a:r>
            <a:r>
              <a:rPr dirty="0" sz="2800" spc="-20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HI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Ệ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U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4" name="object 4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7636" y="1057655"/>
            <a:ext cx="3101340" cy="551230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00955" y="1057655"/>
            <a:ext cx="2545079" cy="549095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91043" y="1048511"/>
            <a:ext cx="3101340" cy="551078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93264"/>
            <a:ext cx="12192000" cy="2429510"/>
          </a:xfrm>
          <a:custGeom>
            <a:avLst/>
            <a:gdLst/>
            <a:ahLst/>
            <a:cxnLst/>
            <a:rect l="l" t="t" r="r" b="b"/>
            <a:pathLst>
              <a:path w="12192000" h="2429510">
                <a:moveTo>
                  <a:pt x="12192000" y="0"/>
                </a:moveTo>
                <a:lnTo>
                  <a:pt x="0" y="0"/>
                </a:lnTo>
                <a:lnTo>
                  <a:pt x="0" y="2429256"/>
                </a:lnTo>
                <a:lnTo>
                  <a:pt x="12192000" y="2429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29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2490" y="2881706"/>
            <a:ext cx="4498975" cy="16725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Kênh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truy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ề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thông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chính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th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ứ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18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giúp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k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ế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8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ố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nhà</a:t>
            </a:r>
            <a:r>
              <a:rPr dirty="0" sz="1800" spc="-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qu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ả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ng</a:t>
            </a:r>
            <a:r>
              <a:rPr dirty="0" sz="1800" spc="-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cáo</a:t>
            </a:r>
            <a:r>
              <a:rPr dirty="0" sz="18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và</a:t>
            </a:r>
            <a:r>
              <a:rPr dirty="0" sz="18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khách</a:t>
            </a:r>
            <a:r>
              <a:rPr dirty="0" sz="18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hàng.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dirty="0" sz="1800" spc="-15">
                <a:solidFill>
                  <a:srgbClr val="FFFFFF"/>
                </a:solidFill>
                <a:latin typeface="Trebuchet MS"/>
                <a:cs typeface="Trebuchet MS"/>
              </a:rPr>
              <a:t>Ph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ươ</a:t>
            </a:r>
            <a:r>
              <a:rPr dirty="0" sz="1800" spc="-15">
                <a:solidFill>
                  <a:srgbClr val="FFFFFF"/>
                </a:solidFill>
                <a:latin typeface="Trebuchet MS"/>
                <a:cs typeface="Trebuchet MS"/>
              </a:rPr>
              <a:t>ng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ti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ệ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đ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ể</a:t>
            </a:r>
            <a:r>
              <a:rPr dirty="0" sz="18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tăng t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ỉ</a:t>
            </a:r>
            <a:r>
              <a:rPr dirty="0" sz="18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ệ</a:t>
            </a:r>
            <a:r>
              <a:rPr dirty="0" sz="18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chuy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ể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đ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ổ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18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online </a:t>
            </a:r>
            <a:r>
              <a:rPr dirty="0" sz="1800" spc="-5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sang 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offline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và là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công c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ụ 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đ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ể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chăm sóc, </a:t>
            </a:r>
            <a:r>
              <a:rPr dirty="0" sz="1800" spc="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ươ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ng</a:t>
            </a:r>
            <a:r>
              <a:rPr dirty="0" sz="18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tác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ớ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18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khách hàng</a:t>
            </a:r>
            <a:r>
              <a:rPr dirty="0" sz="18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hi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ệ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18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qu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ả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253471" y="0"/>
            <a:ext cx="1938655" cy="699770"/>
            <a:chOff x="10253471" y="0"/>
            <a:chExt cx="1938655" cy="6997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8536" y="473963"/>
              <a:ext cx="1132319" cy="22555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458967" y="806195"/>
            <a:ext cx="6140450" cy="5814060"/>
            <a:chOff x="5458967" y="806195"/>
            <a:chExt cx="6140450" cy="581406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58967" y="810767"/>
              <a:ext cx="3110484" cy="58094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96300" y="806195"/>
              <a:ext cx="3102863" cy="5801868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216408" y="443483"/>
            <a:ext cx="887094" cy="175260"/>
          </a:xfrm>
          <a:custGeom>
            <a:avLst/>
            <a:gdLst/>
            <a:ahLst/>
            <a:cxnLst/>
            <a:rect l="l" t="t" r="r" b="b"/>
            <a:pathLst>
              <a:path w="887094" h="175259">
                <a:moveTo>
                  <a:pt x="886968" y="0"/>
                </a:moveTo>
                <a:lnTo>
                  <a:pt x="0" y="0"/>
                </a:lnTo>
                <a:lnTo>
                  <a:pt x="0" y="175260"/>
                </a:lnTo>
                <a:lnTo>
                  <a:pt x="886968" y="175260"/>
                </a:lnTo>
                <a:lnTo>
                  <a:pt x="886968" y="0"/>
                </a:lnTo>
                <a:close/>
              </a:path>
            </a:pathLst>
          </a:custGeom>
          <a:solidFill>
            <a:srgbClr val="0F46B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81811" y="154635"/>
            <a:ext cx="4087495" cy="88836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Ổ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-4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QUAN</a:t>
            </a:r>
            <a:r>
              <a:rPr dirty="0" sz="2800" spc="-1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V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Ề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ZAL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O</a:t>
            </a:r>
            <a:r>
              <a:rPr dirty="0" sz="2800" spc="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OFF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AL</a:t>
            </a:r>
            <a:r>
              <a:rPr dirty="0" sz="2800" spc="-254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A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COU</a:t>
            </a:r>
            <a:r>
              <a:rPr dirty="0" sz="2800" spc="5">
                <a:solidFill>
                  <a:srgbClr val="0F46BB"/>
                </a:solidFill>
                <a:latin typeface="Trebuchet MS"/>
                <a:cs typeface="Trebuchet MS"/>
              </a:rPr>
              <a:t>N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1811" y="278384"/>
            <a:ext cx="672274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K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Ế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r>
              <a:rPr dirty="0" sz="2800" spc="-7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N</a:t>
            </a:r>
            <a:r>
              <a:rPr dirty="0" sz="2800">
                <a:solidFill>
                  <a:srgbClr val="0F46BB"/>
                </a:solidFill>
                <a:latin typeface="Calibri"/>
                <a:cs typeface="Calibri"/>
              </a:rPr>
              <a:t>Ố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r>
              <a:rPr dirty="0" sz="2800" spc="-8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20">
                <a:solidFill>
                  <a:srgbClr val="0F46BB"/>
                </a:solidFill>
                <a:latin typeface="Trebuchet MS"/>
                <a:cs typeface="Trebuchet MS"/>
              </a:rPr>
              <a:t>TH</a:t>
            </a:r>
            <a:r>
              <a:rPr dirty="0" sz="2800" spc="-20">
                <a:solidFill>
                  <a:srgbClr val="0F46BB"/>
                </a:solidFill>
                <a:latin typeface="Calibri"/>
                <a:cs typeface="Calibri"/>
              </a:rPr>
              <a:t>ƯƠ</a:t>
            </a:r>
            <a:r>
              <a:rPr dirty="0" sz="2800" spc="-20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HI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Ệ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U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 V</a:t>
            </a:r>
            <a:r>
              <a:rPr dirty="0" sz="2800" spc="-10">
                <a:solidFill>
                  <a:srgbClr val="0F46BB"/>
                </a:solidFill>
                <a:latin typeface="Calibri"/>
                <a:cs typeface="Calibri"/>
              </a:rPr>
              <a:t>Ớ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r>
              <a:rPr dirty="0" sz="2800" spc="-1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KHÁCH HÀNG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4" name="object 4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03576" y="1367027"/>
            <a:ext cx="1901952" cy="26712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535" y="1377695"/>
            <a:ext cx="1958339" cy="338937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43636" y="5096002"/>
            <a:ext cx="1610360" cy="1306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Trebuchet MS"/>
                <a:cs typeface="Trebuchet MS"/>
              </a:rPr>
              <a:t>Tìm </a:t>
            </a:r>
            <a:r>
              <a:rPr dirty="0" sz="1400" spc="-5">
                <a:latin typeface="Trebuchet MS"/>
                <a:cs typeface="Trebuchet MS"/>
              </a:rPr>
              <a:t>ki</a:t>
            </a:r>
            <a:r>
              <a:rPr dirty="0" sz="1400" spc="-5">
                <a:latin typeface="Calibri"/>
                <a:cs typeface="Calibri"/>
              </a:rPr>
              <a:t>ế</a:t>
            </a:r>
            <a:r>
              <a:rPr dirty="0" sz="1400" spc="-5">
                <a:latin typeface="Trebuchet MS"/>
                <a:cs typeface="Trebuchet MS"/>
              </a:rPr>
              <a:t>m </a:t>
            </a:r>
            <a:r>
              <a:rPr dirty="0" sz="1400">
                <a:latin typeface="Trebuchet MS"/>
                <a:cs typeface="Trebuchet MS"/>
              </a:rPr>
              <a:t>th</a:t>
            </a:r>
            <a:r>
              <a:rPr dirty="0" sz="1400">
                <a:latin typeface="Calibri"/>
                <a:cs typeface="Calibri"/>
              </a:rPr>
              <a:t>ươ</a:t>
            </a:r>
            <a:r>
              <a:rPr dirty="0" sz="1400">
                <a:latin typeface="Trebuchet MS"/>
                <a:cs typeface="Trebuchet MS"/>
              </a:rPr>
              <a:t>ng </a:t>
            </a:r>
            <a:r>
              <a:rPr dirty="0" sz="1400" spc="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hi</a:t>
            </a:r>
            <a:r>
              <a:rPr dirty="0" sz="1400" spc="-5">
                <a:latin typeface="Calibri"/>
                <a:cs typeface="Calibri"/>
              </a:rPr>
              <a:t>ệ</a:t>
            </a:r>
            <a:r>
              <a:rPr dirty="0" sz="1400" spc="-5">
                <a:latin typeface="Trebuchet MS"/>
                <a:cs typeface="Trebuchet MS"/>
              </a:rPr>
              <a:t>u trên </a:t>
            </a:r>
            <a:r>
              <a:rPr dirty="0" sz="1400">
                <a:latin typeface="Calibri"/>
                <a:cs typeface="Calibri"/>
              </a:rPr>
              <a:t>ứ</a:t>
            </a:r>
            <a:r>
              <a:rPr dirty="0" sz="1400">
                <a:latin typeface="Trebuchet MS"/>
                <a:cs typeface="Trebuchet MS"/>
              </a:rPr>
              <a:t>ng </a:t>
            </a:r>
            <a:r>
              <a:rPr dirty="0" sz="1400" spc="-5">
                <a:latin typeface="Trebuchet MS"/>
                <a:cs typeface="Trebuchet MS"/>
              </a:rPr>
              <a:t>d</a:t>
            </a:r>
            <a:r>
              <a:rPr dirty="0" sz="1400" spc="-5">
                <a:latin typeface="Calibri"/>
                <a:cs typeface="Calibri"/>
              </a:rPr>
              <a:t>ụ</a:t>
            </a:r>
            <a:r>
              <a:rPr dirty="0" sz="1400" spc="-5">
                <a:latin typeface="Trebuchet MS"/>
                <a:cs typeface="Trebuchet MS"/>
              </a:rPr>
              <a:t>ng </a:t>
            </a:r>
            <a:r>
              <a:rPr dirty="0" sz="1400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Zalo</a:t>
            </a:r>
            <a:r>
              <a:rPr dirty="0" sz="1400" spc="-1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b</a:t>
            </a:r>
            <a:r>
              <a:rPr dirty="0" sz="1400" spc="-5">
                <a:latin typeface="Calibri"/>
                <a:cs typeface="Calibri"/>
              </a:rPr>
              <a:t>ằ</a:t>
            </a:r>
            <a:r>
              <a:rPr dirty="0" sz="1400" spc="-5">
                <a:latin typeface="Trebuchet MS"/>
                <a:cs typeface="Trebuchet MS"/>
              </a:rPr>
              <a:t>ng</a:t>
            </a:r>
            <a:r>
              <a:rPr dirty="0" sz="1400" spc="-2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t</a:t>
            </a:r>
            <a:r>
              <a:rPr dirty="0" sz="1400" spc="-5">
                <a:latin typeface="Calibri"/>
                <a:cs typeface="Calibri"/>
              </a:rPr>
              <a:t>ừ</a:t>
            </a:r>
            <a:r>
              <a:rPr dirty="0" sz="1400" spc="85">
                <a:latin typeface="Calibri"/>
                <a:cs typeface="Calibri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khóa. </a:t>
            </a:r>
            <a:r>
              <a:rPr dirty="0" sz="1400">
                <a:latin typeface="Trebuchet MS"/>
                <a:cs typeface="Trebuchet MS"/>
              </a:rPr>
              <a:t> (Ch</a:t>
            </a:r>
            <a:r>
              <a:rPr dirty="0" sz="1400">
                <a:latin typeface="Calibri"/>
                <a:cs typeface="Calibri"/>
              </a:rPr>
              <a:t>ỉ</a:t>
            </a:r>
            <a:r>
              <a:rPr dirty="0" sz="1400" spc="90">
                <a:latin typeface="Calibri"/>
                <a:cs typeface="Calibri"/>
              </a:rPr>
              <a:t> </a:t>
            </a:r>
            <a:r>
              <a:rPr dirty="0" sz="1400">
                <a:latin typeface="Trebuchet MS"/>
                <a:cs typeface="Trebuchet MS"/>
              </a:rPr>
              <a:t>có</a:t>
            </a:r>
            <a:r>
              <a:rPr dirty="0" sz="1400" spc="-2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các</a:t>
            </a:r>
            <a:r>
              <a:rPr dirty="0" sz="1400" spc="-3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ZOA</a:t>
            </a:r>
            <a:r>
              <a:rPr dirty="0" sz="1400" spc="-1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xác </a:t>
            </a:r>
            <a:r>
              <a:rPr dirty="0" sz="1400" spc="-409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th</a:t>
            </a:r>
            <a:r>
              <a:rPr dirty="0" sz="1400">
                <a:latin typeface="Calibri"/>
                <a:cs typeface="Calibri"/>
              </a:rPr>
              <a:t>ự</a:t>
            </a:r>
            <a:r>
              <a:rPr dirty="0" sz="1400">
                <a:latin typeface="Trebuchet MS"/>
                <a:cs typeface="Trebuchet MS"/>
              </a:rPr>
              <a:t>c m</a:t>
            </a:r>
            <a:r>
              <a:rPr dirty="0" sz="1400">
                <a:latin typeface="Calibri"/>
                <a:cs typeface="Calibri"/>
              </a:rPr>
              <a:t>ớ</a:t>
            </a:r>
            <a:r>
              <a:rPr dirty="0" sz="1400">
                <a:latin typeface="Trebuchet MS"/>
                <a:cs typeface="Trebuchet MS"/>
              </a:rPr>
              <a:t>i có th</a:t>
            </a:r>
            <a:r>
              <a:rPr dirty="0" sz="1400">
                <a:latin typeface="Calibri"/>
                <a:cs typeface="Calibri"/>
              </a:rPr>
              <a:t>ể </a:t>
            </a:r>
            <a:r>
              <a:rPr dirty="0" sz="1400" spc="-5">
                <a:latin typeface="Trebuchet MS"/>
                <a:cs typeface="Trebuchet MS"/>
              </a:rPr>
              <a:t>tìm </a:t>
            </a:r>
            <a:r>
              <a:rPr dirty="0" sz="1400" spc="-409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ki</a:t>
            </a:r>
            <a:r>
              <a:rPr dirty="0" sz="1400" spc="-5">
                <a:latin typeface="Calibri"/>
                <a:cs typeface="Calibri"/>
              </a:rPr>
              <a:t>ế</a:t>
            </a:r>
            <a:r>
              <a:rPr dirty="0" sz="1400" spc="-5">
                <a:latin typeface="Trebuchet MS"/>
                <a:cs typeface="Trebuchet MS"/>
              </a:rPr>
              <a:t>m</a:t>
            </a:r>
            <a:r>
              <a:rPr dirty="0" sz="1400" spc="-1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đ</a:t>
            </a:r>
            <a:r>
              <a:rPr dirty="0" sz="1400">
                <a:latin typeface="Calibri"/>
                <a:cs typeface="Calibri"/>
              </a:rPr>
              <a:t>ượ</a:t>
            </a:r>
            <a:r>
              <a:rPr dirty="0" sz="1400">
                <a:latin typeface="Trebuchet MS"/>
                <a:cs typeface="Trebuchet MS"/>
              </a:rPr>
              <a:t>c)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47594" y="5469128"/>
            <a:ext cx="1309370" cy="457834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65"/>
              </a:spcBef>
            </a:pPr>
            <a:r>
              <a:rPr dirty="0" sz="1400">
                <a:latin typeface="Trebuchet MS"/>
                <a:cs typeface="Trebuchet MS"/>
              </a:rPr>
              <a:t>Ng</a:t>
            </a:r>
            <a:r>
              <a:rPr dirty="0" sz="1400">
                <a:latin typeface="Calibri"/>
                <a:cs typeface="Calibri"/>
              </a:rPr>
              <a:t>ườ</a:t>
            </a:r>
            <a:r>
              <a:rPr dirty="0" sz="1400">
                <a:latin typeface="Trebuchet MS"/>
                <a:cs typeface="Trebuchet MS"/>
              </a:rPr>
              <a:t>i</a:t>
            </a:r>
            <a:r>
              <a:rPr dirty="0" sz="1400" spc="-6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dùng</a:t>
            </a:r>
            <a:r>
              <a:rPr dirty="0" sz="1400" spc="-50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b</a:t>
            </a:r>
            <a:r>
              <a:rPr dirty="0" sz="1400" spc="-5">
                <a:latin typeface="Calibri"/>
                <a:cs typeface="Calibri"/>
              </a:rPr>
              <a:t>ấ</a:t>
            </a:r>
            <a:r>
              <a:rPr dirty="0" sz="1400" spc="-5">
                <a:latin typeface="Trebuchet MS"/>
                <a:cs typeface="Trebuchet MS"/>
              </a:rPr>
              <a:t>m </a:t>
            </a:r>
            <a:r>
              <a:rPr dirty="0" sz="1400" spc="-409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Quan</a:t>
            </a:r>
            <a:r>
              <a:rPr dirty="0" sz="1400" spc="-2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tâm</a:t>
            </a:r>
            <a:r>
              <a:rPr dirty="0" sz="1400" spc="-1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ZOA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21934" y="4975352"/>
            <a:ext cx="1649730" cy="15246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dirty="0" sz="1400">
                <a:latin typeface="Trebuchet MS"/>
                <a:cs typeface="Trebuchet MS"/>
              </a:rPr>
              <a:t>L</a:t>
            </a:r>
            <a:r>
              <a:rPr dirty="0" sz="1400">
                <a:latin typeface="Calibri"/>
                <a:cs typeface="Calibri"/>
              </a:rPr>
              <a:t>ờ</a:t>
            </a:r>
            <a:r>
              <a:rPr dirty="0" sz="1400">
                <a:latin typeface="Trebuchet MS"/>
                <a:cs typeface="Trebuchet MS"/>
              </a:rPr>
              <a:t>i </a:t>
            </a:r>
            <a:r>
              <a:rPr dirty="0" sz="1400" spc="-5">
                <a:latin typeface="Trebuchet MS"/>
                <a:cs typeface="Trebuchet MS"/>
              </a:rPr>
              <a:t>chào c</a:t>
            </a:r>
            <a:r>
              <a:rPr dirty="0" sz="1400" spc="-5">
                <a:latin typeface="Calibri"/>
                <a:cs typeface="Calibri"/>
              </a:rPr>
              <a:t>ủ</a:t>
            </a:r>
            <a:r>
              <a:rPr dirty="0" sz="1400" spc="-5">
                <a:latin typeface="Trebuchet MS"/>
                <a:cs typeface="Trebuchet MS"/>
              </a:rPr>
              <a:t>a ZOA </a:t>
            </a:r>
            <a:r>
              <a:rPr dirty="0" sz="1400">
                <a:latin typeface="Trebuchet MS"/>
                <a:cs typeface="Trebuchet MS"/>
              </a:rPr>
              <a:t> xu</a:t>
            </a:r>
            <a:r>
              <a:rPr dirty="0" sz="1400">
                <a:latin typeface="Calibri"/>
                <a:cs typeface="Calibri"/>
              </a:rPr>
              <a:t>ấ</a:t>
            </a:r>
            <a:r>
              <a:rPr dirty="0" sz="1400">
                <a:latin typeface="Trebuchet MS"/>
                <a:cs typeface="Trebuchet MS"/>
              </a:rPr>
              <a:t>t </a:t>
            </a:r>
            <a:r>
              <a:rPr dirty="0" sz="1400" spc="-5">
                <a:latin typeface="Trebuchet MS"/>
                <a:cs typeface="Trebuchet MS"/>
              </a:rPr>
              <a:t>hi</a:t>
            </a:r>
            <a:r>
              <a:rPr dirty="0" sz="1400" spc="-5">
                <a:latin typeface="Calibri"/>
                <a:cs typeface="Calibri"/>
              </a:rPr>
              <a:t>ệ</a:t>
            </a:r>
            <a:r>
              <a:rPr dirty="0" sz="1400" spc="-5">
                <a:latin typeface="Trebuchet MS"/>
                <a:cs typeface="Trebuchet MS"/>
              </a:rPr>
              <a:t>n và </a:t>
            </a:r>
            <a:r>
              <a:rPr dirty="0" sz="1400">
                <a:latin typeface="Trebuchet MS"/>
                <a:cs typeface="Trebuchet MS"/>
              </a:rPr>
              <a:t>đ</a:t>
            </a:r>
            <a:r>
              <a:rPr dirty="0" sz="1400">
                <a:latin typeface="Calibri"/>
                <a:cs typeface="Calibri"/>
              </a:rPr>
              <a:t>ượ</a:t>
            </a:r>
            <a:r>
              <a:rPr dirty="0" sz="1400">
                <a:latin typeface="Trebuchet MS"/>
                <a:cs typeface="Trebuchet MS"/>
              </a:rPr>
              <a:t>c </a:t>
            </a:r>
            <a:r>
              <a:rPr dirty="0" sz="1400" spc="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tùy </a:t>
            </a:r>
            <a:r>
              <a:rPr dirty="0" sz="1400">
                <a:latin typeface="Trebuchet MS"/>
                <a:cs typeface="Trebuchet MS"/>
              </a:rPr>
              <a:t>ch</a:t>
            </a:r>
            <a:r>
              <a:rPr dirty="0" sz="1400">
                <a:latin typeface="Calibri"/>
                <a:cs typeface="Calibri"/>
              </a:rPr>
              <a:t>ỉ</a:t>
            </a:r>
            <a:r>
              <a:rPr dirty="0" sz="1400">
                <a:latin typeface="Trebuchet MS"/>
                <a:cs typeface="Trebuchet MS"/>
              </a:rPr>
              <a:t>nh n</a:t>
            </a:r>
            <a:r>
              <a:rPr dirty="0" sz="1400">
                <a:latin typeface="Calibri"/>
                <a:cs typeface="Calibri"/>
              </a:rPr>
              <a:t>ộ</a:t>
            </a:r>
            <a:r>
              <a:rPr dirty="0" sz="1400">
                <a:latin typeface="Trebuchet MS"/>
                <a:cs typeface="Trebuchet MS"/>
              </a:rPr>
              <a:t>i </a:t>
            </a:r>
            <a:r>
              <a:rPr dirty="0" sz="1400" spc="-5">
                <a:latin typeface="Trebuchet MS"/>
                <a:cs typeface="Trebuchet MS"/>
              </a:rPr>
              <a:t>dung </a:t>
            </a:r>
            <a:r>
              <a:rPr dirty="0" sz="1400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c</a:t>
            </a:r>
            <a:r>
              <a:rPr dirty="0" sz="1400" spc="-5">
                <a:latin typeface="Calibri"/>
                <a:cs typeface="Calibri"/>
              </a:rPr>
              <a:t>ủ</a:t>
            </a:r>
            <a:r>
              <a:rPr dirty="0" sz="1400" spc="-5">
                <a:latin typeface="Trebuchet MS"/>
                <a:cs typeface="Trebuchet MS"/>
              </a:rPr>
              <a:t>a </a:t>
            </a:r>
            <a:r>
              <a:rPr dirty="0" sz="1400">
                <a:latin typeface="Trebuchet MS"/>
                <a:cs typeface="Trebuchet MS"/>
              </a:rPr>
              <a:t>t</a:t>
            </a:r>
            <a:r>
              <a:rPr dirty="0" sz="1400">
                <a:latin typeface="Calibri"/>
                <a:cs typeface="Calibri"/>
              </a:rPr>
              <a:t>ừ</a:t>
            </a:r>
            <a:r>
              <a:rPr dirty="0" sz="1400">
                <a:latin typeface="Trebuchet MS"/>
                <a:cs typeface="Trebuchet MS"/>
              </a:rPr>
              <a:t>ng th</a:t>
            </a:r>
            <a:r>
              <a:rPr dirty="0" sz="1400">
                <a:latin typeface="Calibri"/>
                <a:cs typeface="Calibri"/>
              </a:rPr>
              <a:t>ờ</a:t>
            </a:r>
            <a:r>
              <a:rPr dirty="0" sz="1400">
                <a:latin typeface="Trebuchet MS"/>
                <a:cs typeface="Trebuchet MS"/>
              </a:rPr>
              <a:t>i </a:t>
            </a:r>
            <a:r>
              <a:rPr dirty="0" sz="1400" spc="-5">
                <a:latin typeface="Trebuchet MS"/>
                <a:cs typeface="Trebuchet MS"/>
              </a:rPr>
              <a:t>đi</a:t>
            </a:r>
            <a:r>
              <a:rPr dirty="0" sz="1400" spc="-5">
                <a:latin typeface="Calibri"/>
                <a:cs typeface="Calibri"/>
              </a:rPr>
              <a:t>ể</a:t>
            </a:r>
            <a:r>
              <a:rPr dirty="0" sz="1400" spc="-5">
                <a:latin typeface="Trebuchet MS"/>
                <a:cs typeface="Trebuchet MS"/>
              </a:rPr>
              <a:t>m </a:t>
            </a:r>
            <a:r>
              <a:rPr dirty="0" sz="1400">
                <a:latin typeface="Trebuchet MS"/>
                <a:cs typeface="Trebuchet MS"/>
              </a:rPr>
              <a:t> đ</a:t>
            </a:r>
            <a:r>
              <a:rPr dirty="0" sz="1400">
                <a:latin typeface="Calibri"/>
                <a:cs typeface="Calibri"/>
              </a:rPr>
              <a:t>ể</a:t>
            </a:r>
            <a:r>
              <a:rPr dirty="0" sz="1400" spc="80">
                <a:latin typeface="Calibri"/>
                <a:cs typeface="Calibri"/>
              </a:rPr>
              <a:t> </a:t>
            </a:r>
            <a:r>
              <a:rPr dirty="0" sz="1400">
                <a:latin typeface="Trebuchet MS"/>
                <a:cs typeface="Trebuchet MS"/>
              </a:rPr>
              <a:t>phù</a:t>
            </a:r>
            <a:r>
              <a:rPr dirty="0" sz="1400" spc="-3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h</a:t>
            </a:r>
            <a:r>
              <a:rPr dirty="0" sz="1400">
                <a:latin typeface="Calibri"/>
                <a:cs typeface="Calibri"/>
              </a:rPr>
              <a:t>ợ</a:t>
            </a:r>
            <a:r>
              <a:rPr dirty="0" sz="1400">
                <a:latin typeface="Trebuchet MS"/>
                <a:cs typeface="Trebuchet MS"/>
              </a:rPr>
              <a:t>p</a:t>
            </a:r>
            <a:r>
              <a:rPr dirty="0" sz="1400" spc="-2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v</a:t>
            </a:r>
            <a:r>
              <a:rPr dirty="0" sz="1400">
                <a:latin typeface="Calibri"/>
                <a:cs typeface="Calibri"/>
              </a:rPr>
              <a:t>ớ</a:t>
            </a:r>
            <a:r>
              <a:rPr dirty="0" sz="1400">
                <a:latin typeface="Trebuchet MS"/>
                <a:cs typeface="Trebuchet MS"/>
              </a:rPr>
              <a:t>i</a:t>
            </a:r>
            <a:r>
              <a:rPr dirty="0" sz="1400" spc="-2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phu </a:t>
            </a:r>
            <a:r>
              <a:rPr dirty="0" sz="1400">
                <a:latin typeface="Trebuchet MS"/>
                <a:cs typeface="Trebuchet MS"/>
              </a:rPr>
              <a:t> c</a:t>
            </a:r>
            <a:r>
              <a:rPr dirty="0" sz="1400">
                <a:latin typeface="Calibri"/>
                <a:cs typeface="Calibri"/>
              </a:rPr>
              <a:t>ầ</a:t>
            </a:r>
            <a:r>
              <a:rPr dirty="0" sz="1400">
                <a:latin typeface="Trebuchet MS"/>
                <a:cs typeface="Trebuchet MS"/>
              </a:rPr>
              <a:t>u </a:t>
            </a:r>
            <a:r>
              <a:rPr dirty="0" sz="1400" spc="-5">
                <a:latin typeface="Trebuchet MS"/>
                <a:cs typeface="Trebuchet MS"/>
              </a:rPr>
              <a:t>và các chi</a:t>
            </a:r>
            <a:r>
              <a:rPr dirty="0" sz="1400" spc="-5">
                <a:latin typeface="Calibri"/>
                <a:cs typeface="Calibri"/>
              </a:rPr>
              <a:t>ế</a:t>
            </a:r>
            <a:r>
              <a:rPr dirty="0" sz="1400" spc="-5">
                <a:latin typeface="Trebuchet MS"/>
                <a:cs typeface="Trebuchet MS"/>
              </a:rPr>
              <a:t>n </a:t>
            </a:r>
            <a:r>
              <a:rPr dirty="0" sz="1400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dich</a:t>
            </a:r>
            <a:r>
              <a:rPr dirty="0" sz="1400" spc="-5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marketing</a:t>
            </a:r>
            <a:r>
              <a:rPr dirty="0" sz="1400" spc="-3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đang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21934" y="6469176"/>
            <a:ext cx="80010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Trebuchet MS"/>
                <a:cs typeface="Trebuchet MS"/>
              </a:rPr>
              <a:t>v</a:t>
            </a:r>
            <a:r>
              <a:rPr dirty="0" sz="1400" spc="-5">
                <a:latin typeface="Calibri"/>
                <a:cs typeface="Calibri"/>
              </a:rPr>
              <a:t>ậ</a:t>
            </a:r>
            <a:r>
              <a:rPr dirty="0" sz="1400" spc="-5">
                <a:latin typeface="Trebuchet MS"/>
                <a:cs typeface="Trebuchet MS"/>
              </a:rPr>
              <a:t>n</a:t>
            </a:r>
            <a:r>
              <a:rPr dirty="0" sz="1400" spc="-6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hành.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71231" y="1377695"/>
            <a:ext cx="1958339" cy="338937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650606" y="5290184"/>
            <a:ext cx="1800225" cy="879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Trebuchet MS"/>
                <a:cs typeface="Trebuchet MS"/>
              </a:rPr>
              <a:t>Khách hàng đ</a:t>
            </a:r>
            <a:r>
              <a:rPr dirty="0" sz="1400" spc="-5">
                <a:latin typeface="Calibri"/>
                <a:cs typeface="Calibri"/>
              </a:rPr>
              <a:t>ể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>
                <a:latin typeface="Trebuchet MS"/>
                <a:cs typeface="Trebuchet MS"/>
              </a:rPr>
              <a:t>l</a:t>
            </a:r>
            <a:r>
              <a:rPr dirty="0" sz="1400">
                <a:latin typeface="Calibri"/>
                <a:cs typeface="Calibri"/>
              </a:rPr>
              <a:t>ạ</a:t>
            </a:r>
            <a:r>
              <a:rPr dirty="0" sz="1400">
                <a:latin typeface="Trebuchet MS"/>
                <a:cs typeface="Trebuchet MS"/>
              </a:rPr>
              <a:t>i </a:t>
            </a:r>
            <a:r>
              <a:rPr dirty="0" sz="1400" spc="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thông tin </a:t>
            </a:r>
            <a:r>
              <a:rPr dirty="0" sz="1400">
                <a:latin typeface="Trebuchet MS"/>
                <a:cs typeface="Trebuchet MS"/>
              </a:rPr>
              <a:t>cá </a:t>
            </a:r>
            <a:r>
              <a:rPr dirty="0" sz="1400" spc="-5">
                <a:latin typeface="Trebuchet MS"/>
                <a:cs typeface="Trebuchet MS"/>
              </a:rPr>
              <a:t>nhân đ</a:t>
            </a:r>
            <a:r>
              <a:rPr dirty="0" sz="1400" spc="-5">
                <a:latin typeface="Calibri"/>
                <a:cs typeface="Calibri"/>
              </a:rPr>
              <a:t>ể 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>
                <a:latin typeface="Trebuchet MS"/>
                <a:cs typeface="Trebuchet MS"/>
              </a:rPr>
              <a:t>đ</a:t>
            </a:r>
            <a:r>
              <a:rPr dirty="0" sz="1400">
                <a:latin typeface="Calibri"/>
                <a:cs typeface="Calibri"/>
              </a:rPr>
              <a:t>ượ</a:t>
            </a:r>
            <a:r>
              <a:rPr dirty="0" sz="1400">
                <a:latin typeface="Trebuchet MS"/>
                <a:cs typeface="Trebuchet MS"/>
              </a:rPr>
              <a:t>c</a:t>
            </a:r>
            <a:r>
              <a:rPr dirty="0" sz="1400" spc="-3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liên</a:t>
            </a:r>
            <a:r>
              <a:rPr dirty="0" sz="1400" spc="-2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h</a:t>
            </a:r>
            <a:r>
              <a:rPr dirty="0" sz="1400">
                <a:latin typeface="Calibri"/>
                <a:cs typeface="Calibri"/>
              </a:rPr>
              <a:t>ệ</a:t>
            </a:r>
            <a:r>
              <a:rPr dirty="0" sz="1400" spc="90">
                <a:latin typeface="Calibri"/>
                <a:cs typeface="Calibri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t</a:t>
            </a:r>
            <a:r>
              <a:rPr dirty="0" sz="1400" spc="-5">
                <a:latin typeface="Calibri"/>
                <a:cs typeface="Calibri"/>
              </a:rPr>
              <a:t>ư</a:t>
            </a:r>
            <a:r>
              <a:rPr dirty="0" sz="1400" spc="85">
                <a:latin typeface="Calibri"/>
                <a:cs typeface="Calibri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v</a:t>
            </a:r>
            <a:r>
              <a:rPr dirty="0" sz="1400" spc="-5">
                <a:latin typeface="Calibri"/>
                <a:cs typeface="Calibri"/>
              </a:rPr>
              <a:t>ấ</a:t>
            </a:r>
            <a:r>
              <a:rPr dirty="0" sz="1400" spc="-5">
                <a:latin typeface="Trebuchet MS"/>
                <a:cs typeface="Trebuchet MS"/>
              </a:rPr>
              <a:t>n</a:t>
            </a:r>
            <a:r>
              <a:rPr dirty="0" sz="1400" spc="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và </a:t>
            </a:r>
            <a:r>
              <a:rPr dirty="0" sz="1400" spc="-409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nh</a:t>
            </a:r>
            <a:r>
              <a:rPr dirty="0" sz="1400">
                <a:latin typeface="Calibri"/>
                <a:cs typeface="Calibri"/>
              </a:rPr>
              <a:t>ậ</a:t>
            </a:r>
            <a:r>
              <a:rPr dirty="0" sz="1400">
                <a:latin typeface="Trebuchet MS"/>
                <a:cs typeface="Trebuchet MS"/>
              </a:rPr>
              <a:t>n</a:t>
            </a:r>
            <a:r>
              <a:rPr dirty="0" sz="1400" spc="-30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đăng</a:t>
            </a:r>
            <a:r>
              <a:rPr dirty="0" sz="1400" spc="-20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ký</a:t>
            </a:r>
            <a:r>
              <a:rPr dirty="0" sz="1400" spc="-3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l</a:t>
            </a:r>
            <a:r>
              <a:rPr dirty="0" sz="1400">
                <a:latin typeface="Calibri"/>
                <a:cs typeface="Calibri"/>
              </a:rPr>
              <a:t>ị</a:t>
            </a:r>
            <a:r>
              <a:rPr dirty="0" sz="1400">
                <a:latin typeface="Trebuchet MS"/>
                <a:cs typeface="Trebuchet MS"/>
              </a:rPr>
              <a:t>ch</a:t>
            </a:r>
            <a:r>
              <a:rPr dirty="0" sz="1400" spc="-4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h</a:t>
            </a:r>
            <a:r>
              <a:rPr dirty="0" sz="1400">
                <a:latin typeface="Calibri"/>
                <a:cs typeface="Calibri"/>
              </a:rPr>
              <a:t>ẹ</a:t>
            </a:r>
            <a:r>
              <a:rPr dirty="0" sz="1400">
                <a:latin typeface="Trebuchet MS"/>
                <a:cs typeface="Trebuchet MS"/>
              </a:rPr>
              <a:t>n.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53228" y="1374647"/>
            <a:ext cx="1616964" cy="3400044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10038588" y="1367027"/>
            <a:ext cx="2057400" cy="3343910"/>
            <a:chOff x="10038588" y="1367027"/>
            <a:chExt cx="2057400" cy="334391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38588" y="1367027"/>
              <a:ext cx="2007107" cy="334387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038588" y="1664207"/>
              <a:ext cx="1958339" cy="2860675"/>
            </a:xfrm>
            <a:custGeom>
              <a:avLst/>
              <a:gdLst/>
              <a:ahLst/>
              <a:cxnLst/>
              <a:rect l="l" t="t" r="r" b="b"/>
              <a:pathLst>
                <a:path w="1958340" h="2860675">
                  <a:moveTo>
                    <a:pt x="1958340" y="2825496"/>
                  </a:moveTo>
                  <a:lnTo>
                    <a:pt x="0" y="2825496"/>
                  </a:lnTo>
                  <a:lnTo>
                    <a:pt x="0" y="2860548"/>
                  </a:lnTo>
                  <a:lnTo>
                    <a:pt x="1958340" y="2860548"/>
                  </a:lnTo>
                  <a:lnTo>
                    <a:pt x="1958340" y="2825496"/>
                  </a:lnTo>
                  <a:close/>
                </a:path>
                <a:path w="1958340" h="2860675">
                  <a:moveTo>
                    <a:pt x="1958340" y="0"/>
                  </a:moveTo>
                  <a:lnTo>
                    <a:pt x="0" y="0"/>
                  </a:lnTo>
                  <a:lnTo>
                    <a:pt x="0" y="1264920"/>
                  </a:lnTo>
                  <a:lnTo>
                    <a:pt x="1958340" y="1264920"/>
                  </a:lnTo>
                  <a:lnTo>
                    <a:pt x="1958340" y="0"/>
                  </a:lnTo>
                  <a:close/>
                </a:path>
              </a:pathLst>
            </a:custGeom>
            <a:solidFill>
              <a:srgbClr val="DAE2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0040112" y="2929127"/>
              <a:ext cx="2056130" cy="1560830"/>
            </a:xfrm>
            <a:custGeom>
              <a:avLst/>
              <a:gdLst/>
              <a:ahLst/>
              <a:cxnLst/>
              <a:rect l="l" t="t" r="r" b="b"/>
              <a:pathLst>
                <a:path w="2056129" h="1560829">
                  <a:moveTo>
                    <a:pt x="2055876" y="0"/>
                  </a:moveTo>
                  <a:lnTo>
                    <a:pt x="0" y="0"/>
                  </a:lnTo>
                  <a:lnTo>
                    <a:pt x="0" y="1560576"/>
                  </a:lnTo>
                  <a:lnTo>
                    <a:pt x="2055876" y="1560576"/>
                  </a:lnTo>
                  <a:lnTo>
                    <a:pt x="20558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10119486" y="3278251"/>
            <a:ext cx="185801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2065">
              <a:lnSpc>
                <a:spcPct val="100000"/>
              </a:lnSpc>
              <a:spcBef>
                <a:spcPts val="100"/>
              </a:spcBef>
            </a:pPr>
            <a:r>
              <a:rPr dirty="0" sz="900" spc="-5" b="1">
                <a:solidFill>
                  <a:srgbClr val="404040"/>
                </a:solidFill>
                <a:latin typeface="Calibri"/>
                <a:cs typeface="Calibri"/>
              </a:rPr>
              <a:t>Chị</a:t>
            </a:r>
            <a:r>
              <a:rPr dirty="0" sz="90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 b="1">
                <a:solidFill>
                  <a:srgbClr val="404040"/>
                </a:solidFill>
                <a:latin typeface="Calibri"/>
                <a:cs typeface="Calibri"/>
              </a:rPr>
              <a:t>Trang Bui</a:t>
            </a:r>
            <a:r>
              <a:rPr dirty="0" sz="900" spc="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 b="1">
                <a:solidFill>
                  <a:srgbClr val="404040"/>
                </a:solidFill>
                <a:latin typeface="Calibri"/>
                <a:cs typeface="Calibri"/>
              </a:rPr>
              <a:t>ơi,</a:t>
            </a:r>
            <a:r>
              <a:rPr dirty="0" sz="900" spc="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 b="1">
                <a:solidFill>
                  <a:srgbClr val="404040"/>
                </a:solidFill>
                <a:latin typeface="Calibri"/>
                <a:cs typeface="Calibri"/>
              </a:rPr>
              <a:t>cảm</a:t>
            </a:r>
            <a:r>
              <a:rPr dirty="0" sz="900" spc="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 b="1">
                <a:solidFill>
                  <a:srgbClr val="404040"/>
                </a:solidFill>
                <a:latin typeface="Calibri"/>
                <a:cs typeface="Calibri"/>
              </a:rPr>
              <a:t>ơn</a:t>
            </a:r>
            <a:r>
              <a:rPr dirty="0" sz="90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 b="1">
                <a:solidFill>
                  <a:srgbClr val="404040"/>
                </a:solidFill>
                <a:latin typeface="Calibri"/>
                <a:cs typeface="Calibri"/>
              </a:rPr>
              <a:t>chị</a:t>
            </a:r>
            <a:r>
              <a:rPr dirty="0" sz="900" spc="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404040"/>
                </a:solidFill>
                <a:latin typeface="Calibri"/>
                <a:cs typeface="Calibri"/>
              </a:rPr>
              <a:t>đã</a:t>
            </a:r>
            <a:r>
              <a:rPr dirty="0" sz="900" spc="-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 b="1">
                <a:solidFill>
                  <a:srgbClr val="404040"/>
                </a:solidFill>
                <a:latin typeface="Calibri"/>
                <a:cs typeface="Calibri"/>
              </a:rPr>
              <a:t>liên</a:t>
            </a:r>
            <a:r>
              <a:rPr dirty="0" sz="900" spc="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 b="1">
                <a:solidFill>
                  <a:srgbClr val="404040"/>
                </a:solidFill>
                <a:latin typeface="Calibri"/>
                <a:cs typeface="Calibri"/>
              </a:rPr>
              <a:t>hệ </a:t>
            </a:r>
            <a:r>
              <a:rPr dirty="0" sz="900" spc="-19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404040"/>
                </a:solidFill>
                <a:latin typeface="Calibri"/>
                <a:cs typeface="Calibri"/>
              </a:rPr>
              <a:t>với</a:t>
            </a:r>
            <a:r>
              <a:rPr dirty="0" sz="900" spc="1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404040"/>
                </a:solidFill>
                <a:latin typeface="Calibri"/>
                <a:cs typeface="Calibri"/>
              </a:rPr>
              <a:t>VINFAST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Đội</a:t>
            </a:r>
            <a:r>
              <a:rPr dirty="0" sz="9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ngũ</a:t>
            </a:r>
            <a:r>
              <a:rPr dirty="0" sz="900" spc="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CSKH</a:t>
            </a:r>
            <a:r>
              <a:rPr dirty="0" sz="9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của</a:t>
            </a:r>
            <a:r>
              <a:rPr dirty="0" sz="9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VINFAST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sẽ</a:t>
            </a:r>
            <a:r>
              <a:rPr dirty="0" sz="9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liên</a:t>
            </a:r>
            <a:r>
              <a:rPr dirty="0" sz="900" spc="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hệ</a:t>
            </a:r>
            <a:r>
              <a:rPr dirty="0" sz="9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lại </a:t>
            </a:r>
            <a:r>
              <a:rPr dirty="0" sz="900" spc="-19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với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chị</a:t>
            </a:r>
            <a:r>
              <a:rPr dirty="0" sz="900" spc="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trong thời</a:t>
            </a:r>
            <a:r>
              <a:rPr dirty="0" sz="900" spc="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gian</a:t>
            </a:r>
            <a:r>
              <a:rPr dirty="0" sz="9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sớm</a:t>
            </a:r>
            <a:r>
              <a:rPr dirty="0" sz="900" spc="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nhất. 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Mọi</a:t>
            </a:r>
            <a:endParaRPr sz="900">
              <a:latin typeface="Calibri"/>
              <a:cs typeface="Calibri"/>
            </a:endParaRPr>
          </a:p>
          <a:p>
            <a:pPr marL="12700" marR="62865">
              <a:lnSpc>
                <a:spcPct val="100000"/>
              </a:lnSpc>
            </a:pP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thắc</a:t>
            </a:r>
            <a:r>
              <a:rPr dirty="0" sz="9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mắc</a:t>
            </a:r>
            <a:r>
              <a:rPr dirty="0" sz="9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chị</a:t>
            </a:r>
            <a:r>
              <a:rPr dirty="0" sz="9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vui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lòng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liên</a:t>
            </a:r>
            <a:r>
              <a:rPr dirty="0" sz="900" spc="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hệ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đến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404040"/>
                </a:solidFill>
                <a:latin typeface="Calibri"/>
                <a:cs typeface="Calibri"/>
              </a:rPr>
              <a:t>1900 </a:t>
            </a:r>
            <a:r>
              <a:rPr dirty="0" sz="900" spc="-19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404040"/>
                </a:solidFill>
                <a:latin typeface="Calibri"/>
                <a:cs typeface="Calibri"/>
              </a:rPr>
              <a:t>23</a:t>
            </a:r>
            <a:r>
              <a:rPr dirty="0" sz="900" spc="-2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404040"/>
                </a:solidFill>
                <a:latin typeface="Calibri"/>
                <a:cs typeface="Calibri"/>
              </a:rPr>
              <a:t>23</a:t>
            </a:r>
            <a:r>
              <a:rPr dirty="0" sz="900" spc="-3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404040"/>
                </a:solidFill>
                <a:latin typeface="Calibri"/>
                <a:cs typeface="Calibri"/>
              </a:rPr>
              <a:t>89</a:t>
            </a:r>
            <a:r>
              <a:rPr dirty="0" sz="900" spc="-2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để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được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hỗ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trợ</a:t>
            </a:r>
            <a:r>
              <a:rPr dirty="0" sz="9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nhanh.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0040111" y="2930651"/>
            <a:ext cx="1958339" cy="1422400"/>
            <a:chOff x="10040111" y="2930651"/>
            <a:chExt cx="1958339" cy="1422400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40111" y="2930651"/>
              <a:ext cx="438911" cy="2468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61447" y="4099559"/>
              <a:ext cx="1937003" cy="252983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0325227" y="5298440"/>
            <a:ext cx="1447800" cy="8801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Trebuchet MS"/>
                <a:cs typeface="Trebuchet MS"/>
              </a:rPr>
              <a:t>Ngay</a:t>
            </a:r>
            <a:r>
              <a:rPr dirty="0" sz="1400" spc="-5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l</a:t>
            </a:r>
            <a:r>
              <a:rPr dirty="0" sz="1400">
                <a:latin typeface="Calibri"/>
                <a:cs typeface="Calibri"/>
              </a:rPr>
              <a:t>ậ</a:t>
            </a:r>
            <a:r>
              <a:rPr dirty="0" sz="1400">
                <a:latin typeface="Trebuchet MS"/>
                <a:cs typeface="Trebuchet MS"/>
              </a:rPr>
              <a:t>p</a:t>
            </a:r>
            <a:r>
              <a:rPr dirty="0" sz="1400" spc="-3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t</a:t>
            </a:r>
            <a:r>
              <a:rPr dirty="0" sz="1400">
                <a:latin typeface="Calibri"/>
                <a:cs typeface="Calibri"/>
              </a:rPr>
              <a:t>ứ</a:t>
            </a:r>
            <a:r>
              <a:rPr dirty="0" sz="1400">
                <a:latin typeface="Trebuchet MS"/>
                <a:cs typeface="Trebuchet MS"/>
              </a:rPr>
              <a:t>c</a:t>
            </a:r>
            <a:r>
              <a:rPr dirty="0" sz="1400" spc="-4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nh</a:t>
            </a:r>
            <a:r>
              <a:rPr dirty="0" sz="1400">
                <a:latin typeface="Calibri"/>
                <a:cs typeface="Calibri"/>
              </a:rPr>
              <a:t>ậ</a:t>
            </a:r>
            <a:r>
              <a:rPr dirty="0" sz="1400">
                <a:latin typeface="Trebuchet MS"/>
                <a:cs typeface="Trebuchet MS"/>
              </a:rPr>
              <a:t>n </a:t>
            </a:r>
            <a:r>
              <a:rPr dirty="0" sz="1400" spc="-409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đ</a:t>
            </a:r>
            <a:r>
              <a:rPr dirty="0" sz="1400">
                <a:latin typeface="Calibri"/>
                <a:cs typeface="Calibri"/>
              </a:rPr>
              <a:t>ượ</a:t>
            </a:r>
            <a:r>
              <a:rPr dirty="0" sz="1400">
                <a:latin typeface="Trebuchet MS"/>
                <a:cs typeface="Trebuchet MS"/>
              </a:rPr>
              <a:t>c xác </a:t>
            </a:r>
            <a:r>
              <a:rPr dirty="0" sz="1400" spc="-5">
                <a:latin typeface="Trebuchet MS"/>
                <a:cs typeface="Trebuchet MS"/>
              </a:rPr>
              <a:t>nh</a:t>
            </a:r>
            <a:r>
              <a:rPr dirty="0" sz="1400" spc="-5">
                <a:latin typeface="Calibri"/>
                <a:cs typeface="Calibri"/>
              </a:rPr>
              <a:t>ậ</a:t>
            </a:r>
            <a:r>
              <a:rPr dirty="0" sz="1400" spc="-5">
                <a:latin typeface="Trebuchet MS"/>
                <a:cs typeface="Trebuchet MS"/>
              </a:rPr>
              <a:t>n t</a:t>
            </a:r>
            <a:r>
              <a:rPr dirty="0" sz="1400" spc="-5">
                <a:latin typeface="Calibri"/>
                <a:cs typeface="Calibri"/>
              </a:rPr>
              <a:t>ừ </a:t>
            </a:r>
            <a:r>
              <a:rPr dirty="0" sz="1400" spc="-305">
                <a:latin typeface="Calibri"/>
                <a:cs typeface="Calibri"/>
              </a:rPr>
              <a:t> </a:t>
            </a:r>
            <a:r>
              <a:rPr dirty="0" sz="1400">
                <a:latin typeface="Trebuchet MS"/>
                <a:cs typeface="Trebuchet MS"/>
              </a:rPr>
              <a:t>t</a:t>
            </a:r>
            <a:r>
              <a:rPr dirty="0" sz="1400">
                <a:latin typeface="Calibri"/>
                <a:cs typeface="Calibri"/>
              </a:rPr>
              <a:t>ổ</a:t>
            </a:r>
            <a:r>
              <a:rPr dirty="0" sz="1400">
                <a:latin typeface="Trebuchet MS"/>
                <a:cs typeface="Trebuchet MS"/>
              </a:rPr>
              <a:t>ng</a:t>
            </a:r>
            <a:r>
              <a:rPr dirty="0" sz="1400" spc="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đài</a:t>
            </a:r>
            <a:r>
              <a:rPr dirty="0" sz="1400" spc="409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CSKH </a:t>
            </a:r>
            <a:r>
              <a:rPr dirty="0" sz="1400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c</a:t>
            </a:r>
            <a:r>
              <a:rPr dirty="0" sz="1400" spc="-5">
                <a:latin typeface="Calibri"/>
                <a:cs typeface="Calibri"/>
              </a:rPr>
              <a:t>ủ</a:t>
            </a:r>
            <a:r>
              <a:rPr dirty="0" sz="1400" spc="-5">
                <a:latin typeface="Trebuchet MS"/>
                <a:cs typeface="Trebuchet MS"/>
              </a:rPr>
              <a:t>a</a:t>
            </a:r>
            <a:r>
              <a:rPr dirty="0" sz="1400" spc="-10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nhãn</a:t>
            </a:r>
            <a:r>
              <a:rPr dirty="0" sz="1400" spc="-2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hàng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67653" y="6656019"/>
            <a:ext cx="45129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>
                <a:solidFill>
                  <a:srgbClr val="7E7E7E"/>
                </a:solidFill>
                <a:latin typeface="Microsoft Sans Serif"/>
                <a:cs typeface="Microsoft Sans Serif"/>
              </a:rPr>
              <a:t>hình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5">
                <a:solidFill>
                  <a:srgbClr val="7E7E7E"/>
                </a:solidFill>
                <a:latin typeface="Microsoft Sans Serif"/>
                <a:cs typeface="Microsoft Sans Serif"/>
              </a:rPr>
              <a:t>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105">
                <a:solidFill>
                  <a:srgbClr val="7E7E7E"/>
                </a:solidFill>
                <a:latin typeface="Microsoft Sans Serif"/>
                <a:cs typeface="Microsoft Sans Serif"/>
              </a:rPr>
              <a:t>mang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tính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ph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ẩ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m,</a:t>
            </a:r>
            <a:r>
              <a:rPr dirty="0" sz="900" spc="-5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không</a:t>
            </a:r>
            <a:r>
              <a:rPr dirty="0" sz="900" spc="-1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85">
                <a:solidFill>
                  <a:srgbClr val="7E7E7E"/>
                </a:solidFill>
                <a:latin typeface="Microsoft Sans Serif"/>
                <a:cs typeface="Microsoft Sans Serif"/>
              </a:rPr>
              <a:t>các</a:t>
            </a:r>
            <a:r>
              <a:rPr dirty="0" sz="900" spc="-3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gi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pháp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c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ủ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a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nhãn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hàng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đang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ử</a:t>
            </a:r>
            <a:r>
              <a:rPr dirty="0" sz="900" spc="-5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d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ụ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ng</a:t>
            </a:r>
            <a:endParaRPr sz="9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3" name="object 3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9891" y="1639823"/>
            <a:ext cx="2231136" cy="392909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19327" y="4297679"/>
            <a:ext cx="2047239" cy="68453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vert="horz">
            <a:spAutoFit/>
          </a:bodyPr>
          <a:lstStyle/>
          <a:p>
            <a:pPr marL="91440">
              <a:lnSpc>
                <a:spcPts val="1019"/>
              </a:lnSpc>
            </a:pPr>
            <a:r>
              <a:rPr dirty="0" sz="900" spc="-5" b="1">
                <a:solidFill>
                  <a:srgbClr val="585858"/>
                </a:solidFill>
                <a:latin typeface="Calibri"/>
                <a:cs typeface="Calibri"/>
              </a:rPr>
              <a:t>Chào</a:t>
            </a:r>
            <a:r>
              <a:rPr dirty="0" sz="9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900" spc="-5" b="1">
                <a:solidFill>
                  <a:srgbClr val="585858"/>
                </a:solidFill>
                <a:latin typeface="Calibri"/>
                <a:cs typeface="Calibri"/>
              </a:rPr>
              <a:t>mừng bạn</a:t>
            </a:r>
            <a:r>
              <a:rPr dirty="0" sz="900" spc="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585858"/>
                </a:solidFill>
                <a:latin typeface="Calibri"/>
                <a:cs typeface="Calibri"/>
              </a:rPr>
              <a:t>đến</a:t>
            </a:r>
            <a:r>
              <a:rPr dirty="0" sz="9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585858"/>
                </a:solidFill>
                <a:latin typeface="Calibri"/>
                <a:cs typeface="Calibri"/>
              </a:rPr>
              <a:t>với</a:t>
            </a:r>
            <a:r>
              <a:rPr dirty="0" sz="900" spc="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585858"/>
                </a:solidFill>
                <a:latin typeface="Calibri"/>
                <a:cs typeface="Calibri"/>
              </a:rPr>
              <a:t>OA</a:t>
            </a:r>
            <a:r>
              <a:rPr dirty="0" sz="9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585858"/>
                </a:solidFill>
                <a:latin typeface="Calibri"/>
                <a:cs typeface="Calibri"/>
              </a:rPr>
              <a:t>VINFAST</a:t>
            </a:r>
            <a:endParaRPr sz="9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dirty="0" sz="900" b="1">
                <a:solidFill>
                  <a:srgbClr val="585858"/>
                </a:solidFill>
                <a:latin typeface="Calibri"/>
                <a:cs typeface="Calibri"/>
              </a:rPr>
              <a:t>trên</a:t>
            </a:r>
            <a:r>
              <a:rPr dirty="0" sz="9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900" spc="-5" b="1">
                <a:solidFill>
                  <a:srgbClr val="585858"/>
                </a:solidFill>
                <a:latin typeface="Calibri"/>
                <a:cs typeface="Calibri"/>
              </a:rPr>
              <a:t>Zalo.</a:t>
            </a:r>
            <a:endParaRPr sz="900">
              <a:latin typeface="Calibri"/>
              <a:cs typeface="Calibri"/>
            </a:endParaRPr>
          </a:p>
          <a:p>
            <a:pPr marL="91440" marR="163830">
              <a:lnSpc>
                <a:spcPct val="100000"/>
              </a:lnSpc>
            </a:pP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Nhấn </a:t>
            </a:r>
            <a:r>
              <a:rPr dirty="0" sz="900">
                <a:solidFill>
                  <a:srgbClr val="585858"/>
                </a:solidFill>
                <a:latin typeface="Calibri"/>
                <a:cs typeface="Calibri"/>
              </a:rPr>
              <a:t>vào </a:t>
            </a: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đây để nhận bảng giá </a:t>
            </a:r>
            <a:r>
              <a:rPr dirty="0" sz="900">
                <a:solidFill>
                  <a:srgbClr val="585858"/>
                </a:solidFill>
                <a:latin typeface="Calibri"/>
                <a:cs typeface="Calibri"/>
              </a:rPr>
              <a:t>mới </a:t>
            </a:r>
            <a:r>
              <a:rPr dirty="0" sz="900" spc="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nhất</a:t>
            </a:r>
            <a:r>
              <a:rPr dirty="0" sz="9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585858"/>
                </a:solidFill>
                <a:latin typeface="Calibri"/>
                <a:cs typeface="Calibri"/>
              </a:rPr>
              <a:t>và</a:t>
            </a: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 đăng</a:t>
            </a: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585858"/>
                </a:solidFill>
                <a:latin typeface="Calibri"/>
                <a:cs typeface="Calibri"/>
              </a:rPr>
              <a:t>ký</a:t>
            </a:r>
            <a:r>
              <a:rPr dirty="0" sz="900" spc="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trải</a:t>
            </a: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nghiệm</a:t>
            </a:r>
            <a:r>
              <a:rPr dirty="0" sz="900" spc="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dịch</a:t>
            </a: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585858"/>
                </a:solidFill>
                <a:latin typeface="Calibri"/>
                <a:cs typeface="Calibri"/>
              </a:rPr>
              <a:t>vụ </a:t>
            </a: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lái </a:t>
            </a:r>
            <a:r>
              <a:rPr dirty="0" sz="900" spc="-19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thử</a:t>
            </a: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của</a:t>
            </a:r>
            <a:r>
              <a:rPr dirty="0" sz="9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585858"/>
                </a:solidFill>
                <a:latin typeface="Calibri"/>
                <a:cs typeface="Calibri"/>
              </a:rPr>
              <a:t>Lux</a:t>
            </a:r>
            <a:r>
              <a:rPr dirty="0" sz="9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SA2.0</a:t>
            </a:r>
            <a:r>
              <a:rPr dirty="0" sz="9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hoàn</a:t>
            </a: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585858"/>
                </a:solidFill>
                <a:latin typeface="Calibri"/>
                <a:cs typeface="Calibri"/>
              </a:rPr>
              <a:t>toàn</a:t>
            </a:r>
            <a:r>
              <a:rPr dirty="0" sz="9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miễn</a:t>
            </a:r>
            <a:r>
              <a:rPr dirty="0" sz="900" spc="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phí.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47900" y="1709927"/>
            <a:ext cx="533400" cy="283845"/>
            <a:chOff x="2247900" y="1709927"/>
            <a:chExt cx="533400" cy="28384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0487" y="1723643"/>
              <a:ext cx="274319" cy="25450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262377" y="1724405"/>
              <a:ext cx="504825" cy="254635"/>
            </a:xfrm>
            <a:custGeom>
              <a:avLst/>
              <a:gdLst/>
              <a:ahLst/>
              <a:cxnLst/>
              <a:rect l="l" t="t" r="r" b="b"/>
              <a:pathLst>
                <a:path w="504825" h="254635">
                  <a:moveTo>
                    <a:pt x="0" y="254508"/>
                  </a:moveTo>
                  <a:lnTo>
                    <a:pt x="504444" y="254508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254508"/>
                  </a:lnTo>
                  <a:close/>
                </a:path>
              </a:pathLst>
            </a:custGeom>
            <a:ln w="2895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738327" y="5752591"/>
            <a:ext cx="2159635" cy="666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Trebuchet MS"/>
                <a:cs typeface="Trebuchet MS"/>
              </a:rPr>
              <a:t>Ng</a:t>
            </a:r>
            <a:r>
              <a:rPr dirty="0" sz="1400">
                <a:latin typeface="Calibri"/>
                <a:cs typeface="Calibri"/>
              </a:rPr>
              <a:t>ườ</a:t>
            </a:r>
            <a:r>
              <a:rPr dirty="0" sz="1400">
                <a:latin typeface="Trebuchet MS"/>
                <a:cs typeface="Trebuchet MS"/>
              </a:rPr>
              <a:t>i </a:t>
            </a:r>
            <a:r>
              <a:rPr dirty="0" sz="1400" spc="-5">
                <a:latin typeface="Trebuchet MS"/>
                <a:cs typeface="Trebuchet MS"/>
              </a:rPr>
              <a:t>dùng </a:t>
            </a:r>
            <a:r>
              <a:rPr dirty="0" sz="1400">
                <a:latin typeface="Trebuchet MS"/>
                <a:cs typeface="Trebuchet MS"/>
              </a:rPr>
              <a:t>g</a:t>
            </a:r>
            <a:r>
              <a:rPr dirty="0" sz="1400">
                <a:latin typeface="Calibri"/>
                <a:cs typeface="Calibri"/>
              </a:rPr>
              <a:t>ọ</a:t>
            </a:r>
            <a:r>
              <a:rPr dirty="0" sz="1400">
                <a:latin typeface="Trebuchet MS"/>
                <a:cs typeface="Trebuchet MS"/>
              </a:rPr>
              <a:t>i </a:t>
            </a:r>
            <a:r>
              <a:rPr dirty="0" sz="1400" spc="-5">
                <a:latin typeface="Trebuchet MS"/>
                <a:cs typeface="Trebuchet MS"/>
              </a:rPr>
              <a:t>tr</a:t>
            </a:r>
            <a:r>
              <a:rPr dirty="0" sz="1400" spc="-5">
                <a:latin typeface="Calibri"/>
                <a:cs typeface="Calibri"/>
              </a:rPr>
              <a:t>ự</a:t>
            </a:r>
            <a:r>
              <a:rPr dirty="0" sz="1400" spc="-5">
                <a:latin typeface="Trebuchet MS"/>
                <a:cs typeface="Trebuchet MS"/>
              </a:rPr>
              <a:t>c ti</a:t>
            </a:r>
            <a:r>
              <a:rPr dirty="0" sz="1400" spc="-5">
                <a:latin typeface="Calibri"/>
                <a:cs typeface="Calibri"/>
              </a:rPr>
              <a:t>ế</a:t>
            </a:r>
            <a:r>
              <a:rPr dirty="0" sz="1400" spc="-5">
                <a:latin typeface="Trebuchet MS"/>
                <a:cs typeface="Trebuchet MS"/>
              </a:rPr>
              <a:t>p </a:t>
            </a:r>
            <a:r>
              <a:rPr dirty="0" sz="1400">
                <a:latin typeface="Trebuchet MS"/>
                <a:cs typeface="Trebuchet MS"/>
              </a:rPr>
              <a:t> cho t</a:t>
            </a:r>
            <a:r>
              <a:rPr dirty="0" sz="1400">
                <a:latin typeface="Calibri"/>
                <a:cs typeface="Calibri"/>
              </a:rPr>
              <a:t>ổ</a:t>
            </a:r>
            <a:r>
              <a:rPr dirty="0" sz="1400">
                <a:latin typeface="Trebuchet MS"/>
                <a:cs typeface="Trebuchet MS"/>
              </a:rPr>
              <a:t>ng </a:t>
            </a:r>
            <a:r>
              <a:rPr dirty="0" sz="1400" spc="-5">
                <a:latin typeface="Trebuchet MS"/>
                <a:cs typeface="Trebuchet MS"/>
              </a:rPr>
              <a:t>đài ZOA đ</a:t>
            </a:r>
            <a:r>
              <a:rPr dirty="0" sz="1400" spc="-5">
                <a:latin typeface="Calibri"/>
                <a:cs typeface="Calibri"/>
              </a:rPr>
              <a:t>ể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>
                <a:latin typeface="Trebuchet MS"/>
                <a:cs typeface="Trebuchet MS"/>
              </a:rPr>
              <a:t>nh</a:t>
            </a:r>
            <a:r>
              <a:rPr dirty="0" sz="1400">
                <a:latin typeface="Calibri"/>
                <a:cs typeface="Calibri"/>
              </a:rPr>
              <a:t>ậ</a:t>
            </a:r>
            <a:r>
              <a:rPr dirty="0" sz="1400">
                <a:latin typeface="Trebuchet MS"/>
                <a:cs typeface="Trebuchet MS"/>
              </a:rPr>
              <a:t>n </a:t>
            </a:r>
            <a:r>
              <a:rPr dirty="0" sz="1400" spc="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đ</a:t>
            </a:r>
            <a:r>
              <a:rPr dirty="0" sz="1400">
                <a:latin typeface="Calibri"/>
                <a:cs typeface="Calibri"/>
              </a:rPr>
              <a:t>ượ</a:t>
            </a:r>
            <a:r>
              <a:rPr dirty="0" sz="1400">
                <a:latin typeface="Trebuchet MS"/>
                <a:cs typeface="Trebuchet MS"/>
              </a:rPr>
              <a:t>c</a:t>
            </a:r>
            <a:r>
              <a:rPr dirty="0" sz="1400" spc="-4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s</a:t>
            </a:r>
            <a:r>
              <a:rPr dirty="0" sz="1400">
                <a:latin typeface="Calibri"/>
                <a:cs typeface="Calibri"/>
              </a:rPr>
              <a:t>ự</a:t>
            </a:r>
            <a:r>
              <a:rPr dirty="0" sz="1400" spc="85">
                <a:latin typeface="Calibri"/>
                <a:cs typeface="Calibri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t</a:t>
            </a:r>
            <a:r>
              <a:rPr dirty="0" sz="1400" spc="-5">
                <a:latin typeface="Calibri"/>
                <a:cs typeface="Calibri"/>
              </a:rPr>
              <a:t>ư</a:t>
            </a:r>
            <a:r>
              <a:rPr dirty="0" sz="1400" spc="85">
                <a:latin typeface="Calibri"/>
                <a:cs typeface="Calibri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v</a:t>
            </a:r>
            <a:r>
              <a:rPr dirty="0" sz="1400" spc="-5">
                <a:latin typeface="Calibri"/>
                <a:cs typeface="Calibri"/>
              </a:rPr>
              <a:t>ấ</a:t>
            </a:r>
            <a:r>
              <a:rPr dirty="0" sz="1400" spc="-5">
                <a:latin typeface="Trebuchet MS"/>
                <a:cs typeface="Trebuchet MS"/>
              </a:rPr>
              <a:t>n</a:t>
            </a:r>
            <a:r>
              <a:rPr dirty="0" sz="1400" spc="-1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nhanh</a:t>
            </a:r>
            <a:r>
              <a:rPr dirty="0" sz="1400" spc="-2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h</a:t>
            </a:r>
            <a:r>
              <a:rPr dirty="0" sz="1400">
                <a:latin typeface="Calibri"/>
                <a:cs typeface="Calibri"/>
              </a:rPr>
              <a:t>ơ</a:t>
            </a:r>
            <a:r>
              <a:rPr dirty="0" sz="1400">
                <a:latin typeface="Trebuchet MS"/>
                <a:cs typeface="Trebuchet MS"/>
              </a:rPr>
              <a:t>n.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200436" y="1493519"/>
            <a:ext cx="7621905" cy="4604385"/>
            <a:chOff x="3200436" y="1493519"/>
            <a:chExt cx="7621905" cy="460438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00436" y="1493519"/>
              <a:ext cx="7621450" cy="37338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42987" y="2282952"/>
              <a:ext cx="2145792" cy="381457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494646" y="5273751"/>
            <a:ext cx="2348865" cy="8801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>
                <a:latin typeface="Trebuchet MS"/>
                <a:cs typeface="Trebuchet MS"/>
              </a:rPr>
              <a:t>Các t</a:t>
            </a:r>
            <a:r>
              <a:rPr dirty="0" sz="1400" spc="-5">
                <a:latin typeface="Calibri"/>
                <a:cs typeface="Calibri"/>
              </a:rPr>
              <a:t>ổ</a:t>
            </a:r>
            <a:r>
              <a:rPr dirty="0" sz="1400" spc="-5">
                <a:latin typeface="Trebuchet MS"/>
                <a:cs typeface="Trebuchet MS"/>
              </a:rPr>
              <a:t>ng đài viên c</a:t>
            </a:r>
            <a:r>
              <a:rPr dirty="0" sz="1400" spc="-5">
                <a:latin typeface="Calibri"/>
                <a:cs typeface="Calibri"/>
              </a:rPr>
              <a:t>ủ</a:t>
            </a:r>
            <a:r>
              <a:rPr dirty="0" sz="1400" spc="-5">
                <a:latin typeface="Trebuchet MS"/>
                <a:cs typeface="Trebuchet MS"/>
              </a:rPr>
              <a:t>a </a:t>
            </a:r>
            <a:r>
              <a:rPr dirty="0" sz="1400">
                <a:latin typeface="Trebuchet MS"/>
                <a:cs typeface="Trebuchet MS"/>
              </a:rPr>
              <a:t>ZOA </a:t>
            </a:r>
            <a:r>
              <a:rPr dirty="0" sz="1400" spc="-5">
                <a:latin typeface="Trebuchet MS"/>
                <a:cs typeface="Trebuchet MS"/>
              </a:rPr>
              <a:t>s</a:t>
            </a:r>
            <a:r>
              <a:rPr dirty="0" sz="1400" spc="-5">
                <a:latin typeface="Calibri"/>
                <a:cs typeface="Calibri"/>
              </a:rPr>
              <a:t>ẽ </a:t>
            </a:r>
            <a:r>
              <a:rPr dirty="0" sz="1400" spc="-305">
                <a:latin typeface="Calibri"/>
                <a:cs typeface="Calibri"/>
              </a:rPr>
              <a:t> </a:t>
            </a:r>
            <a:r>
              <a:rPr dirty="0" sz="1400">
                <a:latin typeface="Trebuchet MS"/>
                <a:cs typeface="Trebuchet MS"/>
              </a:rPr>
              <a:t>đ</a:t>
            </a:r>
            <a:r>
              <a:rPr dirty="0" sz="1400">
                <a:latin typeface="Calibri"/>
                <a:cs typeface="Calibri"/>
              </a:rPr>
              <a:t>ồ</a:t>
            </a:r>
            <a:r>
              <a:rPr dirty="0" sz="1400">
                <a:latin typeface="Trebuchet MS"/>
                <a:cs typeface="Trebuchet MS"/>
              </a:rPr>
              <a:t>ng</a:t>
            </a:r>
            <a:r>
              <a:rPr dirty="0" sz="1400" spc="-4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lo</a:t>
            </a:r>
            <a:r>
              <a:rPr dirty="0" sz="1400">
                <a:latin typeface="Calibri"/>
                <a:cs typeface="Calibri"/>
              </a:rPr>
              <a:t>ạ</a:t>
            </a:r>
            <a:r>
              <a:rPr dirty="0" sz="1400">
                <a:latin typeface="Trebuchet MS"/>
                <a:cs typeface="Trebuchet MS"/>
              </a:rPr>
              <a:t>t</a:t>
            </a:r>
            <a:r>
              <a:rPr dirty="0" sz="1400" spc="-2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nh</a:t>
            </a:r>
            <a:r>
              <a:rPr dirty="0" sz="1400">
                <a:latin typeface="Calibri"/>
                <a:cs typeface="Calibri"/>
              </a:rPr>
              <a:t>ậ</a:t>
            </a:r>
            <a:r>
              <a:rPr dirty="0" sz="1400">
                <a:latin typeface="Trebuchet MS"/>
                <a:cs typeface="Trebuchet MS"/>
              </a:rPr>
              <a:t>n</a:t>
            </a:r>
            <a:r>
              <a:rPr dirty="0" sz="1400" spc="-3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đ</a:t>
            </a:r>
            <a:r>
              <a:rPr dirty="0" sz="1400">
                <a:latin typeface="Calibri"/>
                <a:cs typeface="Calibri"/>
              </a:rPr>
              <a:t>ượ</a:t>
            </a:r>
            <a:r>
              <a:rPr dirty="0" sz="1400">
                <a:latin typeface="Trebuchet MS"/>
                <a:cs typeface="Trebuchet MS"/>
              </a:rPr>
              <a:t>c</a:t>
            </a:r>
            <a:r>
              <a:rPr dirty="0" sz="1400" spc="-3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cu</a:t>
            </a:r>
            <a:r>
              <a:rPr dirty="0" sz="1400">
                <a:latin typeface="Calibri"/>
                <a:cs typeface="Calibri"/>
              </a:rPr>
              <a:t>ộ</a:t>
            </a:r>
            <a:r>
              <a:rPr dirty="0" sz="1400">
                <a:latin typeface="Trebuchet MS"/>
                <a:cs typeface="Trebuchet MS"/>
              </a:rPr>
              <a:t>c</a:t>
            </a:r>
            <a:r>
              <a:rPr dirty="0" sz="1400" spc="-4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g</a:t>
            </a:r>
            <a:r>
              <a:rPr dirty="0" sz="1400">
                <a:latin typeface="Calibri"/>
                <a:cs typeface="Calibri"/>
              </a:rPr>
              <a:t>ọ</a:t>
            </a:r>
            <a:r>
              <a:rPr dirty="0" sz="1400">
                <a:latin typeface="Trebuchet MS"/>
                <a:cs typeface="Trebuchet MS"/>
              </a:rPr>
              <a:t>i </a:t>
            </a:r>
            <a:r>
              <a:rPr dirty="0" sz="1400" spc="-40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t</a:t>
            </a:r>
            <a:r>
              <a:rPr dirty="0" sz="1400" spc="-5">
                <a:latin typeface="Calibri"/>
                <a:cs typeface="Calibri"/>
              </a:rPr>
              <a:t>ừ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>
                <a:latin typeface="Trebuchet MS"/>
                <a:cs typeface="Trebuchet MS"/>
              </a:rPr>
              <a:t>ng</a:t>
            </a:r>
            <a:r>
              <a:rPr dirty="0" sz="1400">
                <a:latin typeface="Calibri"/>
                <a:cs typeface="Calibri"/>
              </a:rPr>
              <a:t>ườ</a:t>
            </a:r>
            <a:r>
              <a:rPr dirty="0" sz="1400">
                <a:latin typeface="Trebuchet MS"/>
                <a:cs typeface="Trebuchet MS"/>
              </a:rPr>
              <a:t>i </a:t>
            </a:r>
            <a:r>
              <a:rPr dirty="0" sz="1400" spc="-5">
                <a:latin typeface="Trebuchet MS"/>
                <a:cs typeface="Trebuchet MS"/>
              </a:rPr>
              <a:t>dùng đ</a:t>
            </a:r>
            <a:r>
              <a:rPr dirty="0" sz="1400" spc="-5">
                <a:latin typeface="Calibri"/>
                <a:cs typeface="Calibri"/>
              </a:rPr>
              <a:t>ể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>
                <a:latin typeface="Trebuchet MS"/>
                <a:cs typeface="Trebuchet MS"/>
              </a:rPr>
              <a:t>k</a:t>
            </a:r>
            <a:r>
              <a:rPr dirty="0" sz="1400">
                <a:latin typeface="Calibri"/>
                <a:cs typeface="Calibri"/>
              </a:rPr>
              <a:t>ị</a:t>
            </a:r>
            <a:r>
              <a:rPr dirty="0" sz="1400">
                <a:latin typeface="Trebuchet MS"/>
                <a:cs typeface="Trebuchet MS"/>
              </a:rPr>
              <a:t>p th</a:t>
            </a:r>
            <a:r>
              <a:rPr dirty="0" sz="1400">
                <a:latin typeface="Calibri"/>
                <a:cs typeface="Calibri"/>
              </a:rPr>
              <a:t>ờ</a:t>
            </a:r>
            <a:r>
              <a:rPr dirty="0" sz="1400">
                <a:latin typeface="Trebuchet MS"/>
                <a:cs typeface="Trebuchet MS"/>
              </a:rPr>
              <a:t>i h</a:t>
            </a:r>
            <a:r>
              <a:rPr dirty="0" sz="1400">
                <a:latin typeface="Calibri"/>
                <a:cs typeface="Calibri"/>
              </a:rPr>
              <a:t>ỗ </a:t>
            </a:r>
            <a:r>
              <a:rPr dirty="0" sz="1400" spc="-305">
                <a:latin typeface="Calibri"/>
                <a:cs typeface="Calibri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tr</a:t>
            </a:r>
            <a:r>
              <a:rPr dirty="0" sz="1400" spc="-5">
                <a:latin typeface="Calibri"/>
                <a:cs typeface="Calibri"/>
              </a:rPr>
              <a:t>ợ</a:t>
            </a:r>
            <a:r>
              <a:rPr dirty="0" sz="1400" spc="110">
                <a:latin typeface="Calibri"/>
                <a:cs typeface="Calibri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và</a:t>
            </a:r>
            <a:r>
              <a:rPr dirty="0" sz="1400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t</a:t>
            </a:r>
            <a:r>
              <a:rPr dirty="0" sz="1400" spc="-5">
                <a:latin typeface="Calibri"/>
                <a:cs typeface="Calibri"/>
              </a:rPr>
              <a:t>ư</a:t>
            </a:r>
            <a:r>
              <a:rPr dirty="0" sz="1400" spc="90">
                <a:latin typeface="Calibri"/>
                <a:cs typeface="Calibri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v</a:t>
            </a:r>
            <a:r>
              <a:rPr dirty="0" sz="1400" spc="-5">
                <a:latin typeface="Calibri"/>
                <a:cs typeface="Calibri"/>
              </a:rPr>
              <a:t>ấ</a:t>
            </a:r>
            <a:r>
              <a:rPr dirty="0" sz="1400" spc="-5">
                <a:latin typeface="Trebuchet MS"/>
                <a:cs typeface="Trebuchet MS"/>
              </a:rPr>
              <a:t>n.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181811" y="278384"/>
            <a:ext cx="604964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TH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Ự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800" spc="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HI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Ệ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CU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Ộ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800" spc="-1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G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Ọ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r>
              <a:rPr dirty="0" sz="2800" spc="-2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CHO</a:t>
            </a:r>
            <a:r>
              <a:rPr dirty="0" sz="2800" spc="-5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Ổ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ĐÀI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46265" y="6577380"/>
            <a:ext cx="45129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>
                <a:solidFill>
                  <a:srgbClr val="7E7E7E"/>
                </a:solidFill>
                <a:latin typeface="Microsoft Sans Serif"/>
                <a:cs typeface="Microsoft Sans Serif"/>
              </a:rPr>
              <a:t>hình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5">
                <a:solidFill>
                  <a:srgbClr val="7E7E7E"/>
                </a:solidFill>
                <a:latin typeface="Microsoft Sans Serif"/>
                <a:cs typeface="Microsoft Sans Serif"/>
              </a:rPr>
              <a:t>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105">
                <a:solidFill>
                  <a:srgbClr val="7E7E7E"/>
                </a:solidFill>
                <a:latin typeface="Microsoft Sans Serif"/>
                <a:cs typeface="Microsoft Sans Serif"/>
              </a:rPr>
              <a:t>mang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tính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ph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ẩ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m,</a:t>
            </a:r>
            <a:r>
              <a:rPr dirty="0" sz="900" spc="-5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không</a:t>
            </a:r>
            <a:r>
              <a:rPr dirty="0" sz="900" spc="-1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85">
                <a:solidFill>
                  <a:srgbClr val="7E7E7E"/>
                </a:solidFill>
                <a:latin typeface="Microsoft Sans Serif"/>
                <a:cs typeface="Microsoft Sans Serif"/>
              </a:rPr>
              <a:t>các</a:t>
            </a:r>
            <a:r>
              <a:rPr dirty="0" sz="900" spc="-3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gi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pháp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c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ủ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a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nhãn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hàng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đang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ử</a:t>
            </a:r>
            <a:r>
              <a:rPr dirty="0" sz="90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d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ụ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ng</a:t>
            </a:r>
            <a:endParaRPr sz="9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3" name="object 3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321713" y="1418510"/>
            <a:ext cx="11428730" cy="4935220"/>
            <a:chOff x="321713" y="1418510"/>
            <a:chExt cx="11428730" cy="493522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1713" y="1418510"/>
              <a:ext cx="8799627" cy="22924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5004" y="2357627"/>
              <a:ext cx="1374648" cy="3596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5004" y="3268980"/>
              <a:ext cx="1374648" cy="3596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5999" y="3267456"/>
              <a:ext cx="5654040" cy="308610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81811" y="278384"/>
            <a:ext cx="604964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TH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Ự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800" spc="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HI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Ệ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CU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Ộ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800" spc="-1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G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Ọ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r>
              <a:rPr dirty="0" sz="2800" spc="-2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CHO</a:t>
            </a:r>
            <a:r>
              <a:rPr dirty="0" sz="2800" spc="-5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Ổ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ĐÀI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46265" y="6577380"/>
            <a:ext cx="45129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>
                <a:solidFill>
                  <a:srgbClr val="7E7E7E"/>
                </a:solidFill>
                <a:latin typeface="Microsoft Sans Serif"/>
                <a:cs typeface="Microsoft Sans Serif"/>
              </a:rPr>
              <a:t>hình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5">
                <a:solidFill>
                  <a:srgbClr val="7E7E7E"/>
                </a:solidFill>
                <a:latin typeface="Microsoft Sans Serif"/>
                <a:cs typeface="Microsoft Sans Serif"/>
              </a:rPr>
              <a:t>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105">
                <a:solidFill>
                  <a:srgbClr val="7E7E7E"/>
                </a:solidFill>
                <a:latin typeface="Microsoft Sans Serif"/>
                <a:cs typeface="Microsoft Sans Serif"/>
              </a:rPr>
              <a:t>mang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tính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ph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ẩ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m,</a:t>
            </a:r>
            <a:r>
              <a:rPr dirty="0" sz="900" spc="-5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không</a:t>
            </a:r>
            <a:r>
              <a:rPr dirty="0" sz="900" spc="-1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85">
                <a:solidFill>
                  <a:srgbClr val="7E7E7E"/>
                </a:solidFill>
                <a:latin typeface="Microsoft Sans Serif"/>
                <a:cs typeface="Microsoft Sans Serif"/>
              </a:rPr>
              <a:t>các</a:t>
            </a:r>
            <a:r>
              <a:rPr dirty="0" sz="900" spc="-3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gi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pháp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c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ủ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a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nhãn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hàng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đang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ử</a:t>
            </a:r>
            <a:r>
              <a:rPr dirty="0" sz="90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d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ụ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ng</a:t>
            </a:r>
            <a:endParaRPr sz="9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3" name="object 3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11340" y="1290827"/>
            <a:ext cx="5280659" cy="35448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81811" y="154635"/>
            <a:ext cx="6660515" cy="8788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TH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Ự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 HI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Ệ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 CU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Ộ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 G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Ọ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I CHO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KHÁCH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HÀNG </a:t>
            </a:r>
            <a:r>
              <a:rPr dirty="0" sz="2800" spc="-83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Ừ</a:t>
            </a:r>
            <a:r>
              <a:rPr dirty="0" sz="2800" spc="145">
                <a:solidFill>
                  <a:srgbClr val="0F46BB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Ổ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NG ĐÀI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5112" y="1429511"/>
            <a:ext cx="2697480" cy="479907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84447" y="1429511"/>
            <a:ext cx="2699004" cy="468012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446265" y="6577380"/>
            <a:ext cx="45129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>
                <a:solidFill>
                  <a:srgbClr val="7E7E7E"/>
                </a:solidFill>
                <a:latin typeface="Microsoft Sans Serif"/>
                <a:cs typeface="Microsoft Sans Serif"/>
              </a:rPr>
              <a:t>hình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5">
                <a:solidFill>
                  <a:srgbClr val="7E7E7E"/>
                </a:solidFill>
                <a:latin typeface="Microsoft Sans Serif"/>
                <a:cs typeface="Microsoft Sans Serif"/>
              </a:rPr>
              <a:t>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105">
                <a:solidFill>
                  <a:srgbClr val="7E7E7E"/>
                </a:solidFill>
                <a:latin typeface="Microsoft Sans Serif"/>
                <a:cs typeface="Microsoft Sans Serif"/>
              </a:rPr>
              <a:t>mang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tính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ph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ẩ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m,</a:t>
            </a:r>
            <a:r>
              <a:rPr dirty="0" sz="900" spc="-5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không</a:t>
            </a:r>
            <a:r>
              <a:rPr dirty="0" sz="900" spc="-1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85">
                <a:solidFill>
                  <a:srgbClr val="7E7E7E"/>
                </a:solidFill>
                <a:latin typeface="Microsoft Sans Serif"/>
                <a:cs typeface="Microsoft Sans Serif"/>
              </a:rPr>
              <a:t>các</a:t>
            </a:r>
            <a:r>
              <a:rPr dirty="0" sz="900" spc="-3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gi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pháp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c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ủ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a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nhãn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hàng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đang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ử</a:t>
            </a:r>
            <a:r>
              <a:rPr dirty="0" sz="90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d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ụ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ng</a:t>
            </a:r>
            <a:endParaRPr sz="9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6408" y="443483"/>
            <a:ext cx="887094" cy="175260"/>
          </a:xfrm>
          <a:custGeom>
            <a:avLst/>
            <a:gdLst/>
            <a:ahLst/>
            <a:cxnLst/>
            <a:rect l="l" t="t" r="r" b="b"/>
            <a:pathLst>
              <a:path w="887094" h="175259">
                <a:moveTo>
                  <a:pt x="886968" y="0"/>
                </a:moveTo>
                <a:lnTo>
                  <a:pt x="0" y="0"/>
                </a:lnTo>
                <a:lnTo>
                  <a:pt x="0" y="175260"/>
                </a:lnTo>
                <a:lnTo>
                  <a:pt x="886968" y="175260"/>
                </a:lnTo>
                <a:lnTo>
                  <a:pt x="886968" y="0"/>
                </a:lnTo>
                <a:close/>
              </a:path>
            </a:pathLst>
          </a:custGeom>
          <a:solidFill>
            <a:srgbClr val="0F46BB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4" name="object 4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181811" y="282955"/>
            <a:ext cx="4721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 b="1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r>
              <a:rPr dirty="0" sz="2800" spc="-5" b="1">
                <a:solidFill>
                  <a:srgbClr val="0F46BB"/>
                </a:solidFill>
                <a:latin typeface="Calibri"/>
                <a:cs typeface="Calibri"/>
              </a:rPr>
              <a:t>Ổ</a:t>
            </a:r>
            <a:r>
              <a:rPr dirty="0" sz="2800" spc="-5" b="1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-35" b="1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 b="1">
                <a:solidFill>
                  <a:srgbClr val="0F46BB"/>
                </a:solidFill>
                <a:latin typeface="Trebuchet MS"/>
                <a:cs typeface="Trebuchet MS"/>
              </a:rPr>
              <a:t>QUAN</a:t>
            </a:r>
            <a:r>
              <a:rPr dirty="0" sz="2800" spc="-45" b="1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 b="1">
                <a:solidFill>
                  <a:srgbClr val="0F46BB"/>
                </a:solidFill>
                <a:latin typeface="Trebuchet MS"/>
                <a:cs typeface="Trebuchet MS"/>
              </a:rPr>
              <a:t>TH</a:t>
            </a:r>
            <a:r>
              <a:rPr dirty="0" sz="2800" spc="-5" b="1">
                <a:solidFill>
                  <a:srgbClr val="0F46BB"/>
                </a:solidFill>
                <a:latin typeface="Calibri"/>
                <a:cs typeface="Calibri"/>
              </a:rPr>
              <a:t>Ị</a:t>
            </a:r>
            <a:r>
              <a:rPr dirty="0" sz="2800" spc="145" b="1">
                <a:solidFill>
                  <a:srgbClr val="0F46BB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0F46BB"/>
                </a:solidFill>
                <a:latin typeface="Trebuchet MS"/>
                <a:cs typeface="Trebuchet MS"/>
              </a:rPr>
              <a:t>TR</a:t>
            </a:r>
            <a:r>
              <a:rPr dirty="0" sz="2800" spc="-20" b="1">
                <a:solidFill>
                  <a:srgbClr val="0F46BB"/>
                </a:solidFill>
                <a:latin typeface="Calibri"/>
                <a:cs typeface="Calibri"/>
              </a:rPr>
              <a:t>ƯỜ</a:t>
            </a:r>
            <a:r>
              <a:rPr dirty="0" sz="2800" spc="-20" b="1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15" b="1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 b="1">
                <a:solidFill>
                  <a:srgbClr val="0F46BB"/>
                </a:solidFill>
                <a:latin typeface="Trebuchet MS"/>
                <a:cs typeface="Trebuchet MS"/>
              </a:rPr>
              <a:t>XE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28509" y="3528059"/>
            <a:ext cx="5305425" cy="2044064"/>
            <a:chOff x="1028509" y="3528059"/>
            <a:chExt cx="5305425" cy="2044064"/>
          </a:xfrm>
        </p:grpSpPr>
        <p:sp>
          <p:nvSpPr>
            <p:cNvPr id="8" name="object 8"/>
            <p:cNvSpPr/>
            <p:nvPr/>
          </p:nvSpPr>
          <p:spPr>
            <a:xfrm>
              <a:off x="1033272" y="5233415"/>
              <a:ext cx="1778635" cy="0"/>
            </a:xfrm>
            <a:custGeom>
              <a:avLst/>
              <a:gdLst/>
              <a:ahLst/>
              <a:cxnLst/>
              <a:rect l="l" t="t" r="r" b="b"/>
              <a:pathLst>
                <a:path w="1778635" h="0">
                  <a:moveTo>
                    <a:pt x="0" y="0"/>
                  </a:moveTo>
                  <a:lnTo>
                    <a:pt x="454152" y="0"/>
                  </a:lnTo>
                </a:path>
                <a:path w="1778635" h="0">
                  <a:moveTo>
                    <a:pt x="870204" y="0"/>
                  </a:moveTo>
                  <a:lnTo>
                    <a:pt x="1778508" y="0"/>
                  </a:lnTo>
                </a:path>
              </a:pathLst>
            </a:custGeom>
            <a:ln w="914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33272" y="3899915"/>
              <a:ext cx="1778635" cy="1000125"/>
            </a:xfrm>
            <a:custGeom>
              <a:avLst/>
              <a:gdLst/>
              <a:ahLst/>
              <a:cxnLst/>
              <a:rect l="l" t="t" r="r" b="b"/>
              <a:pathLst>
                <a:path w="1778635" h="1000125">
                  <a:moveTo>
                    <a:pt x="0" y="999743"/>
                  </a:moveTo>
                  <a:lnTo>
                    <a:pt x="454152" y="999743"/>
                  </a:lnTo>
                </a:path>
                <a:path w="1778635" h="1000125">
                  <a:moveTo>
                    <a:pt x="870204" y="999743"/>
                  </a:moveTo>
                  <a:lnTo>
                    <a:pt x="1778508" y="999743"/>
                  </a:lnTo>
                </a:path>
                <a:path w="1778635" h="1000125">
                  <a:moveTo>
                    <a:pt x="0" y="665987"/>
                  </a:moveTo>
                  <a:lnTo>
                    <a:pt x="454152" y="665987"/>
                  </a:lnTo>
                </a:path>
                <a:path w="1778635" h="1000125">
                  <a:moveTo>
                    <a:pt x="870204" y="665987"/>
                  </a:moveTo>
                  <a:lnTo>
                    <a:pt x="1778508" y="665987"/>
                  </a:lnTo>
                </a:path>
                <a:path w="1778635" h="1000125">
                  <a:moveTo>
                    <a:pt x="870204" y="332231"/>
                  </a:moveTo>
                  <a:lnTo>
                    <a:pt x="1778508" y="332231"/>
                  </a:lnTo>
                </a:path>
                <a:path w="1778635" h="1000125">
                  <a:moveTo>
                    <a:pt x="0" y="0"/>
                  </a:moveTo>
                  <a:lnTo>
                    <a:pt x="454152" y="0"/>
                  </a:lnTo>
                </a:path>
                <a:path w="1778635" h="1000125">
                  <a:moveTo>
                    <a:pt x="870204" y="0"/>
                  </a:moveTo>
                  <a:lnTo>
                    <a:pt x="1778508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487423" y="3720083"/>
              <a:ext cx="416559" cy="1847214"/>
            </a:xfrm>
            <a:custGeom>
              <a:avLst/>
              <a:gdLst/>
              <a:ahLst/>
              <a:cxnLst/>
              <a:rect l="l" t="t" r="r" b="b"/>
              <a:pathLst>
                <a:path w="416560" h="1847214">
                  <a:moveTo>
                    <a:pt x="416051" y="0"/>
                  </a:moveTo>
                  <a:lnTo>
                    <a:pt x="0" y="0"/>
                  </a:lnTo>
                  <a:lnTo>
                    <a:pt x="0" y="1847088"/>
                  </a:lnTo>
                  <a:lnTo>
                    <a:pt x="416051" y="1847088"/>
                  </a:lnTo>
                  <a:lnTo>
                    <a:pt x="416051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227832" y="5233415"/>
              <a:ext cx="908685" cy="0"/>
            </a:xfrm>
            <a:custGeom>
              <a:avLst/>
              <a:gdLst/>
              <a:ahLst/>
              <a:cxnLst/>
              <a:rect l="l" t="t" r="r" b="b"/>
              <a:pathLst>
                <a:path w="908685" h="0">
                  <a:moveTo>
                    <a:pt x="0" y="0"/>
                  </a:moveTo>
                  <a:lnTo>
                    <a:pt x="908304" y="0"/>
                  </a:lnTo>
                </a:path>
              </a:pathLst>
            </a:custGeom>
            <a:ln w="914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033272" y="3566159"/>
              <a:ext cx="3103245" cy="1333500"/>
            </a:xfrm>
            <a:custGeom>
              <a:avLst/>
              <a:gdLst/>
              <a:ahLst/>
              <a:cxnLst/>
              <a:rect l="l" t="t" r="r" b="b"/>
              <a:pathLst>
                <a:path w="3103245" h="1333500">
                  <a:moveTo>
                    <a:pt x="2194560" y="1333500"/>
                  </a:moveTo>
                  <a:lnTo>
                    <a:pt x="3102864" y="1333500"/>
                  </a:lnTo>
                </a:path>
                <a:path w="3103245" h="1333500">
                  <a:moveTo>
                    <a:pt x="2194560" y="999744"/>
                  </a:moveTo>
                  <a:lnTo>
                    <a:pt x="3102864" y="999744"/>
                  </a:lnTo>
                </a:path>
                <a:path w="3103245" h="1333500">
                  <a:moveTo>
                    <a:pt x="2194560" y="665988"/>
                  </a:moveTo>
                  <a:lnTo>
                    <a:pt x="3102864" y="665988"/>
                  </a:lnTo>
                </a:path>
                <a:path w="3103245" h="1333500">
                  <a:moveTo>
                    <a:pt x="2194560" y="333756"/>
                  </a:moveTo>
                  <a:lnTo>
                    <a:pt x="3102864" y="333756"/>
                  </a:lnTo>
                </a:path>
                <a:path w="3103245" h="1333500">
                  <a:moveTo>
                    <a:pt x="0" y="0"/>
                  </a:moveTo>
                  <a:lnTo>
                    <a:pt x="1778508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811779" y="3528059"/>
              <a:ext cx="416559" cy="2039620"/>
            </a:xfrm>
            <a:custGeom>
              <a:avLst/>
              <a:gdLst/>
              <a:ahLst/>
              <a:cxnLst/>
              <a:rect l="l" t="t" r="r" b="b"/>
              <a:pathLst>
                <a:path w="416560" h="2039620">
                  <a:moveTo>
                    <a:pt x="416051" y="0"/>
                  </a:moveTo>
                  <a:lnTo>
                    <a:pt x="0" y="0"/>
                  </a:lnTo>
                  <a:lnTo>
                    <a:pt x="0" y="2039112"/>
                  </a:lnTo>
                  <a:lnTo>
                    <a:pt x="416051" y="2039112"/>
                  </a:lnTo>
                  <a:lnTo>
                    <a:pt x="416051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550663" y="5233415"/>
              <a:ext cx="909955" cy="0"/>
            </a:xfrm>
            <a:custGeom>
              <a:avLst/>
              <a:gdLst/>
              <a:ahLst/>
              <a:cxnLst/>
              <a:rect l="l" t="t" r="r" b="b"/>
              <a:pathLst>
                <a:path w="909954" h="0">
                  <a:moveTo>
                    <a:pt x="0" y="0"/>
                  </a:moveTo>
                  <a:lnTo>
                    <a:pt x="909827" y="0"/>
                  </a:lnTo>
                </a:path>
              </a:pathLst>
            </a:custGeom>
            <a:ln w="914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550663" y="3899915"/>
              <a:ext cx="909955" cy="1000125"/>
            </a:xfrm>
            <a:custGeom>
              <a:avLst/>
              <a:gdLst/>
              <a:ahLst/>
              <a:cxnLst/>
              <a:rect l="l" t="t" r="r" b="b"/>
              <a:pathLst>
                <a:path w="909954" h="1000125">
                  <a:moveTo>
                    <a:pt x="0" y="999743"/>
                  </a:moveTo>
                  <a:lnTo>
                    <a:pt x="909827" y="999743"/>
                  </a:lnTo>
                </a:path>
                <a:path w="909954" h="1000125">
                  <a:moveTo>
                    <a:pt x="0" y="665987"/>
                  </a:moveTo>
                  <a:lnTo>
                    <a:pt x="909827" y="665987"/>
                  </a:lnTo>
                </a:path>
                <a:path w="909954" h="1000125">
                  <a:moveTo>
                    <a:pt x="0" y="332231"/>
                  </a:moveTo>
                  <a:lnTo>
                    <a:pt x="909827" y="332231"/>
                  </a:lnTo>
                </a:path>
                <a:path w="909954" h="1000125">
                  <a:moveTo>
                    <a:pt x="0" y="0"/>
                  </a:moveTo>
                  <a:lnTo>
                    <a:pt x="909827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136136" y="3672839"/>
              <a:ext cx="414655" cy="1894839"/>
            </a:xfrm>
            <a:custGeom>
              <a:avLst/>
              <a:gdLst/>
              <a:ahLst/>
              <a:cxnLst/>
              <a:rect l="l" t="t" r="r" b="b"/>
              <a:pathLst>
                <a:path w="414654" h="1894839">
                  <a:moveTo>
                    <a:pt x="414527" y="0"/>
                  </a:moveTo>
                  <a:lnTo>
                    <a:pt x="0" y="0"/>
                  </a:lnTo>
                  <a:lnTo>
                    <a:pt x="0" y="1894332"/>
                  </a:lnTo>
                  <a:lnTo>
                    <a:pt x="414527" y="1894332"/>
                  </a:lnTo>
                  <a:lnTo>
                    <a:pt x="414527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875019" y="5233415"/>
              <a:ext cx="454659" cy="0"/>
            </a:xfrm>
            <a:custGeom>
              <a:avLst/>
              <a:gdLst/>
              <a:ahLst/>
              <a:cxnLst/>
              <a:rect l="l" t="t" r="r" b="b"/>
              <a:pathLst>
                <a:path w="454660" h="0">
                  <a:moveTo>
                    <a:pt x="0" y="0"/>
                  </a:moveTo>
                  <a:lnTo>
                    <a:pt x="454151" y="0"/>
                  </a:lnTo>
                </a:path>
              </a:pathLst>
            </a:custGeom>
            <a:ln w="914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875019" y="3899915"/>
              <a:ext cx="454659" cy="1000125"/>
            </a:xfrm>
            <a:custGeom>
              <a:avLst/>
              <a:gdLst/>
              <a:ahLst/>
              <a:cxnLst/>
              <a:rect l="l" t="t" r="r" b="b"/>
              <a:pathLst>
                <a:path w="454660" h="1000125">
                  <a:moveTo>
                    <a:pt x="0" y="999743"/>
                  </a:moveTo>
                  <a:lnTo>
                    <a:pt x="454151" y="999743"/>
                  </a:lnTo>
                </a:path>
                <a:path w="454660" h="1000125">
                  <a:moveTo>
                    <a:pt x="0" y="665987"/>
                  </a:moveTo>
                  <a:lnTo>
                    <a:pt x="454151" y="665987"/>
                  </a:lnTo>
                </a:path>
                <a:path w="454660" h="1000125">
                  <a:moveTo>
                    <a:pt x="0" y="0"/>
                  </a:moveTo>
                  <a:lnTo>
                    <a:pt x="454151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460492" y="3717035"/>
              <a:ext cx="414655" cy="1850389"/>
            </a:xfrm>
            <a:custGeom>
              <a:avLst/>
              <a:gdLst/>
              <a:ahLst/>
              <a:cxnLst/>
              <a:rect l="l" t="t" r="r" b="b"/>
              <a:pathLst>
                <a:path w="414654" h="1850389">
                  <a:moveTo>
                    <a:pt x="414528" y="0"/>
                  </a:moveTo>
                  <a:lnTo>
                    <a:pt x="0" y="0"/>
                  </a:lnTo>
                  <a:lnTo>
                    <a:pt x="0" y="1850136"/>
                  </a:lnTo>
                  <a:lnTo>
                    <a:pt x="414528" y="1850136"/>
                  </a:lnTo>
                  <a:lnTo>
                    <a:pt x="41452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033272" y="5567171"/>
              <a:ext cx="5295900" cy="0"/>
            </a:xfrm>
            <a:custGeom>
              <a:avLst/>
              <a:gdLst/>
              <a:ahLst/>
              <a:cxnLst/>
              <a:rect l="l" t="t" r="r" b="b"/>
              <a:pathLst>
                <a:path w="5295900" h="0">
                  <a:moveTo>
                    <a:pt x="0" y="0"/>
                  </a:moveTo>
                  <a:lnTo>
                    <a:pt x="5295900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/>
          <p:nvPr/>
        </p:nvSpPr>
        <p:spPr>
          <a:xfrm>
            <a:off x="1033272" y="3232404"/>
            <a:ext cx="5295900" cy="0"/>
          </a:xfrm>
          <a:custGeom>
            <a:avLst/>
            <a:gdLst/>
            <a:ahLst/>
            <a:cxnLst/>
            <a:rect l="l" t="t" r="r" b="b"/>
            <a:pathLst>
              <a:path w="5295900" h="0">
                <a:moveTo>
                  <a:pt x="0" y="0"/>
                </a:moveTo>
                <a:lnTo>
                  <a:pt x="52959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496949" y="3465703"/>
            <a:ext cx="3994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404040"/>
                </a:solidFill>
                <a:latin typeface="Trebuchet MS"/>
                <a:cs typeface="Trebuchet MS"/>
              </a:rPr>
              <a:t>276</a:t>
            </a:r>
            <a:r>
              <a:rPr dirty="0" sz="1200" spc="-5">
                <a:solidFill>
                  <a:srgbClr val="404040"/>
                </a:solidFill>
                <a:latin typeface="Trebuchet MS"/>
                <a:cs typeface="Trebuchet MS"/>
              </a:rPr>
              <a:t>.8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21051" y="3273933"/>
            <a:ext cx="3521075" cy="3524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285"/>
              </a:lnSpc>
              <a:spcBef>
                <a:spcPts val="100"/>
              </a:spcBef>
            </a:pPr>
            <a:r>
              <a:rPr dirty="0" sz="1200" spc="-10">
                <a:solidFill>
                  <a:srgbClr val="404040"/>
                </a:solidFill>
                <a:latin typeface="Trebuchet MS"/>
                <a:cs typeface="Trebuchet MS"/>
              </a:rPr>
              <a:t>305.6</a:t>
            </a:r>
            <a:endParaRPr sz="1200">
              <a:latin typeface="Trebuchet MS"/>
              <a:cs typeface="Trebuchet MS"/>
            </a:endParaRPr>
          </a:p>
          <a:p>
            <a:pPr marL="406400">
              <a:lnSpc>
                <a:spcPts val="1285"/>
              </a:lnSpc>
              <a:tabLst>
                <a:tab pos="1336040" algn="l"/>
                <a:tab pos="3507740" algn="l"/>
              </a:tabLst>
            </a:pPr>
            <a:r>
              <a:rPr dirty="0" u="sng" sz="120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Trebuchet MS"/>
                <a:cs typeface="Trebuchet MS"/>
              </a:rPr>
              <a:t> 	</a:t>
            </a:r>
            <a:r>
              <a:rPr dirty="0" u="sng" sz="1200" spc="-1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Trebuchet MS"/>
                <a:cs typeface="Trebuchet MS"/>
              </a:rPr>
              <a:t>284.0	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69382" y="3462908"/>
            <a:ext cx="3994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404040"/>
                </a:solidFill>
                <a:latin typeface="Trebuchet MS"/>
                <a:cs typeface="Trebuchet MS"/>
              </a:rPr>
              <a:t>277</a:t>
            </a:r>
            <a:r>
              <a:rPr dirty="0" sz="1200" spc="-5">
                <a:solidFill>
                  <a:srgbClr val="404040"/>
                </a:solidFill>
                <a:latin typeface="Trebuchet MS"/>
                <a:cs typeface="Trebuchet MS"/>
              </a:rPr>
              <a:t>.2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90194" y="5118353"/>
            <a:ext cx="320675" cy="5422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85858"/>
                </a:solidFill>
                <a:latin typeface="Trebuchet MS"/>
                <a:cs typeface="Trebuchet MS"/>
              </a:rPr>
              <a:t>5</a:t>
            </a:r>
            <a:r>
              <a:rPr dirty="0" sz="1200" spc="5">
                <a:solidFill>
                  <a:srgbClr val="585858"/>
                </a:solidFill>
                <a:latin typeface="Trebuchet MS"/>
                <a:cs typeface="Trebuchet MS"/>
              </a:rPr>
              <a:t>0</a:t>
            </a:r>
            <a:r>
              <a:rPr dirty="0" sz="1200" spc="-10">
                <a:solidFill>
                  <a:srgbClr val="585858"/>
                </a:solidFill>
                <a:latin typeface="Trebuchet MS"/>
                <a:cs typeface="Trebuchet MS"/>
              </a:rPr>
              <a:t>.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0</a:t>
            </a:r>
            <a:endParaRPr sz="1200">
              <a:latin typeface="Trebuchet MS"/>
              <a:cs typeface="Trebuchet MS"/>
            </a:endParaRPr>
          </a:p>
          <a:p>
            <a:pPr marL="92075">
              <a:lnSpc>
                <a:spcPct val="100000"/>
              </a:lnSpc>
              <a:spcBef>
                <a:spcPts val="1185"/>
              </a:spcBef>
            </a:pPr>
            <a:r>
              <a:rPr dirty="0" sz="1200" spc="-10">
                <a:solidFill>
                  <a:srgbClr val="585858"/>
                </a:solidFill>
                <a:latin typeface="Trebuchet MS"/>
                <a:cs typeface="Trebuchet MS"/>
              </a:rPr>
              <a:t>0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.0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10641" y="4451095"/>
            <a:ext cx="400685" cy="5422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85858"/>
                </a:solidFill>
                <a:latin typeface="Trebuchet MS"/>
                <a:cs typeface="Trebuchet MS"/>
              </a:rPr>
              <a:t>1</a:t>
            </a:r>
            <a:r>
              <a:rPr dirty="0" sz="1200" spc="5">
                <a:solidFill>
                  <a:srgbClr val="585858"/>
                </a:solidFill>
                <a:latin typeface="Trebuchet MS"/>
                <a:cs typeface="Trebuchet MS"/>
              </a:rPr>
              <a:t>5</a:t>
            </a:r>
            <a:r>
              <a:rPr dirty="0" sz="1200" spc="-10">
                <a:solidFill>
                  <a:srgbClr val="585858"/>
                </a:solidFill>
                <a:latin typeface="Trebuchet MS"/>
                <a:cs typeface="Trebuchet MS"/>
              </a:rPr>
              <a:t>0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.0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dirty="0" sz="1200" spc="-10">
                <a:solidFill>
                  <a:srgbClr val="585858"/>
                </a:solidFill>
                <a:latin typeface="Trebuchet MS"/>
                <a:cs typeface="Trebuchet MS"/>
              </a:rPr>
              <a:t>1</a:t>
            </a:r>
            <a:r>
              <a:rPr dirty="0" sz="1200" spc="5">
                <a:solidFill>
                  <a:srgbClr val="585858"/>
                </a:solidFill>
                <a:latin typeface="Trebuchet MS"/>
                <a:cs typeface="Trebuchet MS"/>
              </a:rPr>
              <a:t>0</a:t>
            </a:r>
            <a:r>
              <a:rPr dirty="0" sz="1200" spc="-10">
                <a:solidFill>
                  <a:srgbClr val="585858"/>
                </a:solidFill>
                <a:latin typeface="Trebuchet MS"/>
                <a:cs typeface="Trebuchet MS"/>
              </a:rPr>
              <a:t>0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.0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10641" y="4117340"/>
            <a:ext cx="4006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85858"/>
                </a:solidFill>
                <a:latin typeface="Trebuchet MS"/>
                <a:cs typeface="Trebuchet MS"/>
              </a:rPr>
              <a:t>2</a:t>
            </a:r>
            <a:r>
              <a:rPr dirty="0" sz="1200" spc="5">
                <a:solidFill>
                  <a:srgbClr val="585858"/>
                </a:solidFill>
                <a:latin typeface="Trebuchet MS"/>
                <a:cs typeface="Trebuchet MS"/>
              </a:rPr>
              <a:t>0</a:t>
            </a:r>
            <a:r>
              <a:rPr dirty="0" sz="1200" spc="-10">
                <a:solidFill>
                  <a:srgbClr val="585858"/>
                </a:solidFill>
                <a:latin typeface="Trebuchet MS"/>
                <a:cs typeface="Trebuchet MS"/>
              </a:rPr>
              <a:t>0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.0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10641" y="3783838"/>
            <a:ext cx="10318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1970" algn="l"/>
                <a:tab pos="1018540" algn="l"/>
              </a:tabLst>
            </a:pP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250.0	</a:t>
            </a:r>
            <a:r>
              <a:rPr dirty="0" u="sng" sz="1200" spc="-5">
                <a:solidFill>
                  <a:srgbClr val="585858"/>
                </a:solidFill>
                <a:uFill>
                  <a:solidFill>
                    <a:srgbClr val="D9D9D9"/>
                  </a:solidFill>
                </a:uFill>
                <a:latin typeface="Trebuchet MS"/>
                <a:cs typeface="Trebuchet MS"/>
              </a:rPr>
              <a:t> 	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10641" y="3116707"/>
            <a:ext cx="400685" cy="541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85858"/>
                </a:solidFill>
                <a:latin typeface="Trebuchet MS"/>
                <a:cs typeface="Trebuchet MS"/>
              </a:rPr>
              <a:t>3</a:t>
            </a:r>
            <a:r>
              <a:rPr dirty="0" sz="1200" spc="5">
                <a:solidFill>
                  <a:srgbClr val="585858"/>
                </a:solidFill>
                <a:latin typeface="Trebuchet MS"/>
                <a:cs typeface="Trebuchet MS"/>
              </a:rPr>
              <a:t>5</a:t>
            </a:r>
            <a:r>
              <a:rPr dirty="0" sz="1200" spc="-10">
                <a:solidFill>
                  <a:srgbClr val="585858"/>
                </a:solidFill>
                <a:latin typeface="Trebuchet MS"/>
                <a:cs typeface="Trebuchet MS"/>
              </a:rPr>
              <a:t>0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.0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dirty="0" sz="1200" spc="-10">
                <a:solidFill>
                  <a:srgbClr val="585858"/>
                </a:solidFill>
                <a:latin typeface="Trebuchet MS"/>
                <a:cs typeface="Trebuchet MS"/>
              </a:rPr>
              <a:t>3</a:t>
            </a:r>
            <a:r>
              <a:rPr dirty="0" sz="1200" spc="5">
                <a:solidFill>
                  <a:srgbClr val="585858"/>
                </a:solidFill>
                <a:latin typeface="Trebuchet MS"/>
                <a:cs typeface="Trebuchet MS"/>
              </a:rPr>
              <a:t>0</a:t>
            </a:r>
            <a:r>
              <a:rPr dirty="0" sz="1200" spc="-10">
                <a:solidFill>
                  <a:srgbClr val="585858"/>
                </a:solidFill>
                <a:latin typeface="Trebuchet MS"/>
                <a:cs typeface="Trebuchet MS"/>
              </a:rPr>
              <a:t>0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.0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23746" y="5641340"/>
            <a:ext cx="3448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85858"/>
                </a:solidFill>
                <a:latin typeface="Trebuchet MS"/>
                <a:cs typeface="Trebuchet MS"/>
              </a:rPr>
              <a:t>2</a:t>
            </a:r>
            <a:r>
              <a:rPr dirty="0" sz="1200" spc="5">
                <a:solidFill>
                  <a:srgbClr val="585858"/>
                </a:solidFill>
                <a:latin typeface="Trebuchet MS"/>
                <a:cs typeface="Trebuchet MS"/>
              </a:rPr>
              <a:t>0</a:t>
            </a:r>
            <a:r>
              <a:rPr dirty="0" sz="1200" spc="-10">
                <a:solidFill>
                  <a:srgbClr val="585858"/>
                </a:solidFill>
                <a:latin typeface="Trebuchet MS"/>
                <a:cs typeface="Trebuchet MS"/>
              </a:rPr>
              <a:t>1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8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847848" y="5641340"/>
            <a:ext cx="3448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85858"/>
                </a:solidFill>
                <a:latin typeface="Trebuchet MS"/>
                <a:cs typeface="Trebuchet MS"/>
              </a:rPr>
              <a:t>2</a:t>
            </a:r>
            <a:r>
              <a:rPr dirty="0" sz="1200" spc="5">
                <a:solidFill>
                  <a:srgbClr val="585858"/>
                </a:solidFill>
                <a:latin typeface="Trebuchet MS"/>
                <a:cs typeface="Trebuchet MS"/>
              </a:rPr>
              <a:t>0</a:t>
            </a:r>
            <a:r>
              <a:rPr dirty="0" sz="1200" spc="-10">
                <a:solidFill>
                  <a:srgbClr val="585858"/>
                </a:solidFill>
                <a:latin typeface="Trebuchet MS"/>
                <a:cs typeface="Trebuchet MS"/>
              </a:rPr>
              <a:t>1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9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171950" y="5641340"/>
            <a:ext cx="3460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2</a:t>
            </a:r>
            <a:r>
              <a:rPr dirty="0" sz="1200" spc="5">
                <a:solidFill>
                  <a:srgbClr val="585858"/>
                </a:solidFill>
                <a:latin typeface="Trebuchet MS"/>
                <a:cs typeface="Trebuchet MS"/>
              </a:rPr>
              <a:t>0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20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496305" y="5641340"/>
            <a:ext cx="3448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85858"/>
                </a:solidFill>
                <a:latin typeface="Trebuchet MS"/>
                <a:cs typeface="Trebuchet MS"/>
              </a:rPr>
              <a:t>2</a:t>
            </a:r>
            <a:r>
              <a:rPr dirty="0" sz="1200" spc="5">
                <a:solidFill>
                  <a:srgbClr val="585858"/>
                </a:solidFill>
                <a:latin typeface="Trebuchet MS"/>
                <a:cs typeface="Trebuchet MS"/>
              </a:rPr>
              <a:t>0</a:t>
            </a:r>
            <a:r>
              <a:rPr dirty="0" sz="1200" spc="-10">
                <a:solidFill>
                  <a:srgbClr val="585858"/>
                </a:solidFill>
                <a:latin typeface="Trebuchet MS"/>
                <a:cs typeface="Trebuchet MS"/>
              </a:rPr>
              <a:t>2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1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793494" y="2146808"/>
            <a:ext cx="324866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006FC0"/>
                </a:solidFill>
                <a:latin typeface="Trebuchet MS"/>
                <a:cs typeface="Trebuchet MS"/>
              </a:rPr>
              <a:t>S</a:t>
            </a:r>
            <a:r>
              <a:rPr dirty="0" sz="2400" spc="-5" b="1">
                <a:solidFill>
                  <a:srgbClr val="006FC0"/>
                </a:solidFill>
                <a:latin typeface="Calibri"/>
                <a:cs typeface="Calibri"/>
              </a:rPr>
              <a:t>Ả</a:t>
            </a:r>
            <a:r>
              <a:rPr dirty="0" sz="2400" spc="-5" b="1">
                <a:solidFill>
                  <a:srgbClr val="006FC0"/>
                </a:solidFill>
                <a:latin typeface="Trebuchet MS"/>
                <a:cs typeface="Trebuchet MS"/>
              </a:rPr>
              <a:t>N</a:t>
            </a:r>
            <a:r>
              <a:rPr dirty="0" sz="2400" spc="-30" b="1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2400" spc="-15" b="1">
                <a:solidFill>
                  <a:srgbClr val="006FC0"/>
                </a:solidFill>
                <a:latin typeface="Trebuchet MS"/>
                <a:cs typeface="Trebuchet MS"/>
              </a:rPr>
              <a:t>L</a:t>
            </a:r>
            <a:r>
              <a:rPr dirty="0" sz="2400" spc="-15" b="1">
                <a:solidFill>
                  <a:srgbClr val="006FC0"/>
                </a:solidFill>
                <a:latin typeface="Calibri"/>
                <a:cs typeface="Calibri"/>
              </a:rPr>
              <a:t>ƯỢ</a:t>
            </a:r>
            <a:r>
              <a:rPr dirty="0" sz="2400" spc="-15" b="1">
                <a:solidFill>
                  <a:srgbClr val="006FC0"/>
                </a:solidFill>
                <a:latin typeface="Trebuchet MS"/>
                <a:cs typeface="Trebuchet MS"/>
              </a:rPr>
              <a:t>NG</a:t>
            </a:r>
            <a:r>
              <a:rPr dirty="0" sz="2400" spc="-10" b="1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006FC0"/>
                </a:solidFill>
                <a:latin typeface="Trebuchet MS"/>
                <a:cs typeface="Trebuchet MS"/>
              </a:rPr>
              <a:t>BÁN</a:t>
            </a:r>
            <a:r>
              <a:rPr dirty="0" sz="2400" spc="-30" b="1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2400" spc="-5" b="1">
                <a:solidFill>
                  <a:srgbClr val="006FC0"/>
                </a:solidFill>
                <a:latin typeface="Trebuchet MS"/>
                <a:cs typeface="Trebuchet MS"/>
              </a:rPr>
              <a:t>HÀNG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761233" y="2526284"/>
            <a:ext cx="13125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i="1">
                <a:solidFill>
                  <a:srgbClr val="585858"/>
                </a:solidFill>
                <a:latin typeface="Trebuchet MS"/>
                <a:cs typeface="Trebuchet MS"/>
              </a:rPr>
              <a:t>Đ</a:t>
            </a:r>
            <a:r>
              <a:rPr dirty="0" sz="1200" spc="-5" i="1">
                <a:solidFill>
                  <a:srgbClr val="585858"/>
                </a:solidFill>
                <a:latin typeface="Calibri"/>
                <a:cs typeface="Calibri"/>
              </a:rPr>
              <a:t>ơ</a:t>
            </a:r>
            <a:r>
              <a:rPr dirty="0" sz="1200" spc="-5" i="1">
                <a:solidFill>
                  <a:srgbClr val="585858"/>
                </a:solidFill>
                <a:latin typeface="Trebuchet MS"/>
                <a:cs typeface="Trebuchet MS"/>
              </a:rPr>
              <a:t>n</a:t>
            </a:r>
            <a:r>
              <a:rPr dirty="0" sz="1200" spc="-30" i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i="1">
                <a:solidFill>
                  <a:srgbClr val="585858"/>
                </a:solidFill>
                <a:latin typeface="Trebuchet MS"/>
                <a:cs typeface="Trebuchet MS"/>
              </a:rPr>
              <a:t>v</a:t>
            </a:r>
            <a:r>
              <a:rPr dirty="0" sz="1200" i="1">
                <a:solidFill>
                  <a:srgbClr val="585858"/>
                </a:solidFill>
                <a:latin typeface="Calibri"/>
                <a:cs typeface="Calibri"/>
              </a:rPr>
              <a:t>ị</a:t>
            </a:r>
            <a:r>
              <a:rPr dirty="0" sz="1200" i="1">
                <a:solidFill>
                  <a:srgbClr val="585858"/>
                </a:solidFill>
                <a:latin typeface="Trebuchet MS"/>
                <a:cs typeface="Trebuchet MS"/>
              </a:rPr>
              <a:t>:</a:t>
            </a:r>
            <a:r>
              <a:rPr dirty="0" sz="1200" spc="-25" i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i="1">
                <a:solidFill>
                  <a:srgbClr val="585858"/>
                </a:solidFill>
                <a:latin typeface="Trebuchet MS"/>
                <a:cs typeface="Trebuchet MS"/>
              </a:rPr>
              <a:t>nghìn</a:t>
            </a:r>
            <a:r>
              <a:rPr dirty="0" sz="1200" spc="-40" i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i="1">
                <a:solidFill>
                  <a:srgbClr val="585858"/>
                </a:solidFill>
                <a:latin typeface="Trebuchet MS"/>
                <a:cs typeface="Trebuchet MS"/>
              </a:rPr>
              <a:t>chi</a:t>
            </a:r>
            <a:r>
              <a:rPr dirty="0" sz="1200" i="1">
                <a:solidFill>
                  <a:srgbClr val="585858"/>
                </a:solidFill>
                <a:latin typeface="Calibri"/>
                <a:cs typeface="Calibri"/>
              </a:rPr>
              <a:t>ế</a:t>
            </a:r>
            <a:r>
              <a:rPr dirty="0" sz="1200" i="1">
                <a:solidFill>
                  <a:srgbClr val="585858"/>
                </a:solidFill>
                <a:latin typeface="Trebuchet MS"/>
                <a:cs typeface="Trebuchet MS"/>
              </a:rPr>
              <a:t>c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10781" y="2131314"/>
            <a:ext cx="4821555" cy="1486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7366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006FC0"/>
                </a:solidFill>
                <a:latin typeface="Trebuchet MS"/>
                <a:cs typeface="Trebuchet MS"/>
              </a:rPr>
              <a:t>ĐI</a:t>
            </a:r>
            <a:r>
              <a:rPr dirty="0" sz="2400" b="1">
                <a:solidFill>
                  <a:srgbClr val="006FC0"/>
                </a:solidFill>
                <a:latin typeface="Calibri"/>
                <a:cs typeface="Calibri"/>
              </a:rPr>
              <a:t>Ể</a:t>
            </a:r>
            <a:r>
              <a:rPr dirty="0" sz="2400" b="1">
                <a:solidFill>
                  <a:srgbClr val="006FC0"/>
                </a:solidFill>
                <a:latin typeface="Trebuchet MS"/>
                <a:cs typeface="Trebuchet MS"/>
              </a:rPr>
              <a:t>M</a:t>
            </a:r>
            <a:r>
              <a:rPr dirty="0" sz="2400" spc="-80" b="1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006FC0"/>
                </a:solidFill>
                <a:latin typeface="Trebuchet MS"/>
                <a:cs typeface="Trebuchet MS"/>
              </a:rPr>
              <a:t>TIN</a:t>
            </a:r>
            <a:r>
              <a:rPr dirty="0" sz="2400" spc="-15" b="1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6FC0"/>
                </a:solidFill>
                <a:latin typeface="Trebuchet MS"/>
                <a:cs typeface="Trebuchet MS"/>
              </a:rPr>
              <a:t>N</a:t>
            </a:r>
            <a:r>
              <a:rPr dirty="0" sz="2400" spc="-10" b="1">
                <a:solidFill>
                  <a:srgbClr val="006FC0"/>
                </a:solidFill>
                <a:latin typeface="Calibri"/>
                <a:cs typeface="Calibri"/>
              </a:rPr>
              <a:t>Ổ</a:t>
            </a:r>
            <a:r>
              <a:rPr dirty="0" sz="2400" spc="-10" b="1">
                <a:solidFill>
                  <a:srgbClr val="006FC0"/>
                </a:solidFill>
                <a:latin typeface="Trebuchet MS"/>
                <a:cs typeface="Trebuchet MS"/>
              </a:rPr>
              <a:t>I</a:t>
            </a:r>
            <a:r>
              <a:rPr dirty="0" sz="2400" spc="-20" b="1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2400" spc="-5" b="1">
                <a:solidFill>
                  <a:srgbClr val="006FC0"/>
                </a:solidFill>
                <a:latin typeface="Trebuchet MS"/>
                <a:cs typeface="Trebuchet MS"/>
              </a:rPr>
              <a:t>B</a:t>
            </a:r>
            <a:r>
              <a:rPr dirty="0" sz="2400" spc="-5" b="1">
                <a:solidFill>
                  <a:srgbClr val="006FC0"/>
                </a:solidFill>
                <a:latin typeface="Calibri"/>
                <a:cs typeface="Calibri"/>
              </a:rPr>
              <a:t>Ậ</a:t>
            </a:r>
            <a:r>
              <a:rPr dirty="0" sz="2400" spc="-5" b="1">
                <a:solidFill>
                  <a:srgbClr val="006FC0"/>
                </a:solidFill>
                <a:latin typeface="Trebuchet MS"/>
                <a:cs typeface="Trebuchet MS"/>
              </a:rPr>
              <a:t>T</a:t>
            </a:r>
            <a:r>
              <a:rPr dirty="0" sz="2400" spc="-70" b="1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2400" spc="-5" b="1">
                <a:solidFill>
                  <a:srgbClr val="006FC0"/>
                </a:solidFill>
                <a:latin typeface="Trebuchet MS"/>
                <a:cs typeface="Trebuchet MS"/>
              </a:rPr>
              <a:t>NĂM</a:t>
            </a:r>
            <a:endParaRPr sz="2400">
              <a:latin typeface="Trebuchet MS"/>
              <a:cs typeface="Trebuchet MS"/>
            </a:endParaRPr>
          </a:p>
          <a:p>
            <a:pPr marL="1910714">
              <a:lnSpc>
                <a:spcPct val="100000"/>
              </a:lnSpc>
              <a:spcBef>
                <a:spcPts val="20"/>
              </a:spcBef>
            </a:pPr>
            <a:r>
              <a:rPr dirty="0" sz="3600" b="1">
                <a:solidFill>
                  <a:srgbClr val="006FC0"/>
                </a:solidFill>
                <a:latin typeface="Trebuchet MS"/>
                <a:cs typeface="Trebuchet MS"/>
              </a:rPr>
              <a:t>2021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dirty="0" sz="3200" spc="-5">
                <a:solidFill>
                  <a:srgbClr val="585858"/>
                </a:solidFill>
                <a:latin typeface="Trebuchet MS"/>
                <a:cs typeface="Trebuchet MS"/>
              </a:rPr>
              <a:t>1.</a:t>
            </a:r>
            <a:r>
              <a:rPr dirty="0" sz="3200" spc="-2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Ngành</a:t>
            </a:r>
            <a:r>
              <a:rPr dirty="0" sz="1800">
                <a:solidFill>
                  <a:srgbClr val="585858"/>
                </a:solidFill>
                <a:latin typeface="Trebuchet MS"/>
                <a:cs typeface="Trebuchet MS"/>
              </a:rPr>
              <a:t> ô</a:t>
            </a:r>
            <a:r>
              <a:rPr dirty="0" sz="1800" spc="-1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tô</a:t>
            </a:r>
            <a:r>
              <a:rPr dirty="0" sz="1800" spc="-1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585858"/>
                </a:solidFill>
                <a:latin typeface="Trebuchet MS"/>
                <a:cs typeface="Trebuchet MS"/>
              </a:rPr>
              <a:t>lao</a:t>
            </a:r>
            <a:r>
              <a:rPr dirty="0" sz="1800" spc="-1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đao</a:t>
            </a:r>
            <a:r>
              <a:rPr dirty="0" sz="1800" spc="-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vì</a:t>
            </a:r>
            <a:r>
              <a:rPr dirty="0" sz="1800" spc="-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585858"/>
                </a:solidFill>
                <a:latin typeface="Trebuchet MS"/>
                <a:cs typeface="Trebuchet MS"/>
              </a:rPr>
              <a:t>làn</a:t>
            </a:r>
            <a:r>
              <a:rPr dirty="0" sz="1800" spc="-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585858"/>
                </a:solidFill>
                <a:latin typeface="Trebuchet MS"/>
                <a:cs typeface="Trebuchet MS"/>
              </a:rPr>
              <a:t>sóng</a:t>
            </a:r>
            <a:r>
              <a:rPr dirty="0" sz="1800" spc="-1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Covid</a:t>
            </a:r>
            <a:r>
              <a:rPr dirty="0" sz="180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th</a:t>
            </a:r>
            <a:r>
              <a:rPr dirty="0" sz="1800" spc="-5">
                <a:solidFill>
                  <a:srgbClr val="585858"/>
                </a:solidFill>
                <a:latin typeface="Calibri"/>
                <a:cs typeface="Calibri"/>
              </a:rPr>
              <a:t>ứ</a:t>
            </a:r>
            <a:r>
              <a:rPr dirty="0" sz="1800" spc="1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585858"/>
                </a:solidFill>
                <a:latin typeface="Trebuchet MS"/>
                <a:cs typeface="Trebuchet MS"/>
              </a:rPr>
              <a:t>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862320" y="3747896"/>
            <a:ext cx="255905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5470" algn="l"/>
                <a:tab pos="1160780" algn="l"/>
              </a:tabLst>
            </a:pPr>
            <a:r>
              <a:rPr dirty="0" u="sng" sz="3200">
                <a:solidFill>
                  <a:srgbClr val="585858"/>
                </a:solidFill>
                <a:uFill>
                  <a:solidFill>
                    <a:srgbClr val="D9D9D9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3200">
                <a:solidFill>
                  <a:srgbClr val="585858"/>
                </a:solidFill>
                <a:uFill>
                  <a:solidFill>
                    <a:srgbClr val="D9D9D9"/>
                  </a:solidFill>
                </a:uFill>
                <a:latin typeface="Trebuchet MS"/>
                <a:cs typeface="Trebuchet MS"/>
              </a:rPr>
              <a:t>	</a:t>
            </a:r>
            <a:r>
              <a:rPr dirty="0" sz="3200">
                <a:solidFill>
                  <a:srgbClr val="585858"/>
                </a:solidFill>
                <a:latin typeface="Trebuchet MS"/>
                <a:cs typeface="Trebuchet MS"/>
              </a:rPr>
              <a:t>	</a:t>
            </a:r>
            <a:r>
              <a:rPr dirty="0" sz="3200" spc="-5">
                <a:solidFill>
                  <a:srgbClr val="585858"/>
                </a:solidFill>
                <a:latin typeface="Trebuchet MS"/>
                <a:cs typeface="Trebuchet MS"/>
              </a:rPr>
              <a:t>2.</a:t>
            </a:r>
            <a:r>
              <a:rPr dirty="0" sz="3200" spc="-5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Chính</a:t>
            </a:r>
            <a:r>
              <a:rPr dirty="0" sz="1800" spc="-3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spc="5">
                <a:solidFill>
                  <a:srgbClr val="585858"/>
                </a:solidFill>
                <a:latin typeface="Trebuchet MS"/>
                <a:cs typeface="Trebuchet MS"/>
              </a:rPr>
              <a:t>ph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394954" y="3926204"/>
            <a:ext cx="27686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585858"/>
                </a:solidFill>
                <a:latin typeface="Calibri"/>
                <a:cs typeface="Calibri"/>
              </a:rPr>
              <a:t>ủ</a:t>
            </a:r>
            <a:r>
              <a:rPr dirty="0" sz="1800" spc="10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585858"/>
                </a:solidFill>
                <a:latin typeface="Trebuchet MS"/>
                <a:cs typeface="Trebuchet MS"/>
              </a:rPr>
              <a:t>áp</a:t>
            </a:r>
            <a:r>
              <a:rPr dirty="0" sz="1800" spc="-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585858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585858"/>
                </a:solidFill>
                <a:latin typeface="Calibri"/>
                <a:cs typeface="Calibri"/>
              </a:rPr>
              <a:t>ụ</a:t>
            </a:r>
            <a:r>
              <a:rPr dirty="0" sz="1800">
                <a:solidFill>
                  <a:srgbClr val="585858"/>
                </a:solidFill>
                <a:latin typeface="Trebuchet MS"/>
                <a:cs typeface="Trebuchet MS"/>
              </a:rPr>
              <a:t>ng</a:t>
            </a:r>
            <a:r>
              <a:rPr dirty="0" sz="1800" spc="-3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gi</a:t>
            </a:r>
            <a:r>
              <a:rPr dirty="0" sz="1800" spc="-5">
                <a:solidFill>
                  <a:srgbClr val="585858"/>
                </a:solidFill>
                <a:latin typeface="Calibri"/>
                <a:cs typeface="Calibri"/>
              </a:rPr>
              <a:t>ả</a:t>
            </a: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m</a:t>
            </a:r>
            <a:r>
              <a:rPr dirty="0" sz="1800" spc="-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585858"/>
                </a:solidFill>
                <a:latin typeface="Trebuchet MS"/>
                <a:cs typeface="Trebuchet MS"/>
              </a:rPr>
              <a:t>50%</a:t>
            </a:r>
            <a:r>
              <a:rPr dirty="0" sz="1800" spc="-3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chi</a:t>
            </a:r>
            <a:r>
              <a:rPr dirty="0" sz="1800" spc="-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phí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010781" y="4235577"/>
            <a:ext cx="46920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tr</a:t>
            </a:r>
            <a:r>
              <a:rPr dirty="0" sz="1800" spc="-5">
                <a:solidFill>
                  <a:srgbClr val="585858"/>
                </a:solidFill>
                <a:latin typeface="Calibri"/>
                <a:cs typeface="Calibri"/>
              </a:rPr>
              <a:t>ướ</a:t>
            </a: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c</a:t>
            </a:r>
            <a:r>
              <a:rPr dirty="0" sz="1800">
                <a:solidFill>
                  <a:srgbClr val="585858"/>
                </a:solidFill>
                <a:latin typeface="Trebuchet MS"/>
                <a:cs typeface="Trebuchet MS"/>
              </a:rPr>
              <a:t> b</a:t>
            </a:r>
            <a:r>
              <a:rPr dirty="0" sz="1800">
                <a:solidFill>
                  <a:srgbClr val="585858"/>
                </a:solidFill>
                <a:latin typeface="Calibri"/>
                <a:cs typeface="Calibri"/>
              </a:rPr>
              <a:t>ạ</a:t>
            </a:r>
            <a:r>
              <a:rPr dirty="0" sz="1800" spc="114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v</a:t>
            </a:r>
            <a:r>
              <a:rPr dirty="0" sz="1800" spc="-5">
                <a:solidFill>
                  <a:srgbClr val="585858"/>
                </a:solidFill>
                <a:latin typeface="Calibri"/>
                <a:cs typeface="Calibri"/>
              </a:rPr>
              <a:t>ớ</a:t>
            </a: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i</a:t>
            </a:r>
            <a:r>
              <a:rPr dirty="0" sz="1800" spc="-2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585858"/>
                </a:solidFill>
                <a:latin typeface="Trebuchet MS"/>
                <a:cs typeface="Trebuchet MS"/>
              </a:rPr>
              <a:t>ô</a:t>
            </a:r>
            <a:r>
              <a:rPr dirty="0" sz="1800" spc="-1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tô</a:t>
            </a:r>
            <a:r>
              <a:rPr dirty="0" sz="1800">
                <a:solidFill>
                  <a:srgbClr val="585858"/>
                </a:solidFill>
                <a:latin typeface="Trebuchet MS"/>
                <a:cs typeface="Trebuchet MS"/>
              </a:rPr>
              <a:t> l</a:t>
            </a:r>
            <a:r>
              <a:rPr dirty="0" sz="1800">
                <a:solidFill>
                  <a:srgbClr val="585858"/>
                </a:solidFill>
                <a:latin typeface="Calibri"/>
                <a:cs typeface="Calibri"/>
              </a:rPr>
              <a:t>ắ</a:t>
            </a:r>
            <a:r>
              <a:rPr dirty="0" sz="1800">
                <a:solidFill>
                  <a:srgbClr val="585858"/>
                </a:solidFill>
                <a:latin typeface="Trebuchet MS"/>
                <a:cs typeface="Trebuchet MS"/>
              </a:rPr>
              <a:t>p</a:t>
            </a:r>
            <a:r>
              <a:rPr dirty="0" sz="1800" spc="-2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585858"/>
                </a:solidFill>
                <a:latin typeface="Trebuchet MS"/>
                <a:cs typeface="Trebuchet MS"/>
              </a:rPr>
              <a:t>ráp,</a:t>
            </a:r>
            <a:r>
              <a:rPr dirty="0" sz="1800" spc="-2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585858"/>
                </a:solidFill>
                <a:latin typeface="Trebuchet MS"/>
                <a:cs typeface="Trebuchet MS"/>
              </a:rPr>
              <a:t>s</a:t>
            </a:r>
            <a:r>
              <a:rPr dirty="0" sz="1800">
                <a:solidFill>
                  <a:srgbClr val="585858"/>
                </a:solidFill>
                <a:latin typeface="Calibri"/>
                <a:cs typeface="Calibri"/>
              </a:rPr>
              <a:t>ả</a:t>
            </a:r>
            <a:r>
              <a:rPr dirty="0" sz="1800">
                <a:solidFill>
                  <a:srgbClr val="585858"/>
                </a:solidFill>
                <a:latin typeface="Trebuchet MS"/>
                <a:cs typeface="Trebuchet MS"/>
              </a:rPr>
              <a:t>n</a:t>
            </a:r>
            <a:r>
              <a:rPr dirty="0" sz="1800" spc="-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xu</a:t>
            </a:r>
            <a:r>
              <a:rPr dirty="0" sz="1800" spc="-5">
                <a:solidFill>
                  <a:srgbClr val="585858"/>
                </a:solidFill>
                <a:latin typeface="Calibri"/>
                <a:cs typeface="Calibri"/>
              </a:rPr>
              <a:t>ấ</a:t>
            </a: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t</a:t>
            </a:r>
            <a:r>
              <a:rPr dirty="0" sz="1800" spc="-10">
                <a:solidFill>
                  <a:srgbClr val="585858"/>
                </a:solidFill>
                <a:latin typeface="Trebuchet MS"/>
                <a:cs typeface="Trebuchet MS"/>
              </a:rPr>
              <a:t> trong</a:t>
            </a:r>
            <a:r>
              <a:rPr dirty="0" sz="1800" spc="-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585858"/>
                </a:solidFill>
                <a:latin typeface="Trebuchet MS"/>
                <a:cs typeface="Trebuchet MS"/>
              </a:rPr>
              <a:t>n</a:t>
            </a:r>
            <a:r>
              <a:rPr dirty="0" sz="1800">
                <a:solidFill>
                  <a:srgbClr val="585858"/>
                </a:solidFill>
                <a:latin typeface="Calibri"/>
                <a:cs typeface="Calibri"/>
              </a:rPr>
              <a:t>ướ</a:t>
            </a:r>
            <a:r>
              <a:rPr dirty="0" sz="1800">
                <a:solidFill>
                  <a:srgbClr val="585858"/>
                </a:solidFill>
                <a:latin typeface="Trebuchet MS"/>
                <a:cs typeface="Trebuchet MS"/>
              </a:rPr>
              <a:t>c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82879" y="5953759"/>
            <a:ext cx="81470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Ngu</a:t>
            </a:r>
            <a:r>
              <a:rPr dirty="0" sz="1050" spc="-5">
                <a:solidFill>
                  <a:srgbClr val="585858"/>
                </a:solidFill>
                <a:latin typeface="Calibri"/>
                <a:cs typeface="Calibri"/>
              </a:rPr>
              <a:t>ồ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n:</a:t>
            </a:r>
            <a:r>
              <a:rPr dirty="0" sz="1050" spc="-6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VAMA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319015" y="3666744"/>
            <a:ext cx="0" cy="490220"/>
          </a:xfrm>
          <a:custGeom>
            <a:avLst/>
            <a:gdLst/>
            <a:ahLst/>
            <a:cxnLst/>
            <a:rect l="l" t="t" r="r" b="b"/>
            <a:pathLst>
              <a:path w="0" h="490220">
                <a:moveTo>
                  <a:pt x="0" y="0"/>
                </a:moveTo>
                <a:lnTo>
                  <a:pt x="0" y="489711"/>
                </a:lnTo>
              </a:path>
            </a:pathLst>
          </a:custGeom>
          <a:ln w="12192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158996" y="2814827"/>
            <a:ext cx="76200" cy="557530"/>
          </a:xfrm>
          <a:custGeom>
            <a:avLst/>
            <a:gdLst/>
            <a:ahLst/>
            <a:cxnLst/>
            <a:rect l="l" t="t" r="r" b="b"/>
            <a:pathLst>
              <a:path w="76200" h="557529">
                <a:moveTo>
                  <a:pt x="31750" y="74921"/>
                </a:moveTo>
                <a:lnTo>
                  <a:pt x="31750" y="557022"/>
                </a:lnTo>
                <a:lnTo>
                  <a:pt x="44450" y="557022"/>
                </a:lnTo>
                <a:lnTo>
                  <a:pt x="44450" y="76200"/>
                </a:lnTo>
                <a:lnTo>
                  <a:pt x="38100" y="76200"/>
                </a:lnTo>
                <a:lnTo>
                  <a:pt x="31750" y="74921"/>
                </a:lnTo>
                <a:close/>
              </a:path>
              <a:path w="76200" h="557529">
                <a:moveTo>
                  <a:pt x="44450" y="38100"/>
                </a:moveTo>
                <a:lnTo>
                  <a:pt x="31750" y="38100"/>
                </a:lnTo>
                <a:lnTo>
                  <a:pt x="31750" y="74921"/>
                </a:lnTo>
                <a:lnTo>
                  <a:pt x="38100" y="76200"/>
                </a:lnTo>
                <a:lnTo>
                  <a:pt x="44450" y="74921"/>
                </a:lnTo>
                <a:lnTo>
                  <a:pt x="44450" y="38100"/>
                </a:lnTo>
                <a:close/>
              </a:path>
              <a:path w="76200" h="557529">
                <a:moveTo>
                  <a:pt x="44450" y="74921"/>
                </a:moveTo>
                <a:lnTo>
                  <a:pt x="38100" y="76200"/>
                </a:lnTo>
                <a:lnTo>
                  <a:pt x="44450" y="76200"/>
                </a:lnTo>
                <a:lnTo>
                  <a:pt x="44450" y="74921"/>
                </a:lnTo>
                <a:close/>
              </a:path>
              <a:path w="76200" h="557529">
                <a:moveTo>
                  <a:pt x="38100" y="0"/>
                </a:move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1750" y="74921"/>
                </a:lnTo>
                <a:lnTo>
                  <a:pt x="31750" y="38100"/>
                </a:lnTo>
                <a:lnTo>
                  <a:pt x="76200" y="38100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76200" h="557529">
                <a:moveTo>
                  <a:pt x="76200" y="38100"/>
                </a:moveTo>
                <a:lnTo>
                  <a:pt x="44450" y="38100"/>
                </a:lnTo>
                <a:lnTo>
                  <a:pt x="44450" y="74921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6200" y="3810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4280661" y="2569590"/>
            <a:ext cx="22828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006FC0"/>
                </a:solidFill>
                <a:latin typeface="Trebuchet MS"/>
                <a:cs typeface="Trebuchet MS"/>
              </a:rPr>
              <a:t>Vi</a:t>
            </a:r>
            <a:r>
              <a:rPr dirty="0" sz="1200" spc="-5">
                <a:solidFill>
                  <a:srgbClr val="006FC0"/>
                </a:solidFill>
                <a:latin typeface="Calibri"/>
                <a:cs typeface="Calibri"/>
              </a:rPr>
              <a:t>ệ</a:t>
            </a:r>
            <a:r>
              <a:rPr dirty="0" sz="1200" spc="-5">
                <a:solidFill>
                  <a:srgbClr val="006FC0"/>
                </a:solidFill>
                <a:latin typeface="Trebuchet MS"/>
                <a:cs typeface="Trebuchet MS"/>
              </a:rPr>
              <a:t>t</a:t>
            </a:r>
            <a:r>
              <a:rPr dirty="0" sz="1200" spc="-4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6FC0"/>
                </a:solidFill>
                <a:latin typeface="Trebuchet MS"/>
                <a:cs typeface="Trebuchet MS"/>
              </a:rPr>
              <a:t>Nam</a:t>
            </a:r>
            <a:r>
              <a:rPr dirty="0" sz="1200" spc="-2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6FC0"/>
                </a:solidFill>
                <a:latin typeface="Trebuchet MS"/>
                <a:cs typeface="Trebuchet MS"/>
              </a:rPr>
              <a:t>đã</a:t>
            </a:r>
            <a:r>
              <a:rPr dirty="0" sz="1200" spc="-35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006FC0"/>
                </a:solidFill>
                <a:latin typeface="Trebuchet MS"/>
                <a:cs typeface="Trebuchet MS"/>
              </a:rPr>
              <a:t>v</a:t>
            </a:r>
            <a:r>
              <a:rPr dirty="0" sz="1200" spc="-5">
                <a:solidFill>
                  <a:srgbClr val="006FC0"/>
                </a:solidFill>
                <a:latin typeface="Calibri"/>
                <a:cs typeface="Calibri"/>
              </a:rPr>
              <a:t>ượ</a:t>
            </a:r>
            <a:r>
              <a:rPr dirty="0" sz="1200" spc="-5">
                <a:solidFill>
                  <a:srgbClr val="006FC0"/>
                </a:solidFill>
                <a:latin typeface="Trebuchet MS"/>
                <a:cs typeface="Trebuchet MS"/>
              </a:rPr>
              <a:t>t </a:t>
            </a:r>
            <a:r>
              <a:rPr dirty="0" sz="1200">
                <a:solidFill>
                  <a:srgbClr val="006FC0"/>
                </a:solidFill>
                <a:latin typeface="Trebuchet MS"/>
                <a:cs typeface="Trebuchet MS"/>
              </a:rPr>
              <a:t>qua</a:t>
            </a:r>
            <a:r>
              <a:rPr dirty="0" sz="1200" spc="-45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006FC0"/>
                </a:solidFill>
                <a:latin typeface="Trebuchet MS"/>
                <a:cs typeface="Trebuchet MS"/>
              </a:rPr>
              <a:t>Philippines </a:t>
            </a:r>
            <a:r>
              <a:rPr dirty="0" sz="1200" spc="-345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6FC0"/>
                </a:solidFill>
                <a:latin typeface="Trebuchet MS"/>
                <a:cs typeface="Trebuchet MS"/>
              </a:rPr>
              <a:t>đ</a:t>
            </a:r>
            <a:r>
              <a:rPr dirty="0" sz="1200">
                <a:solidFill>
                  <a:srgbClr val="006FC0"/>
                </a:solidFill>
                <a:latin typeface="Calibri"/>
                <a:cs typeface="Calibri"/>
              </a:rPr>
              <a:t>ể </a:t>
            </a:r>
            <a:r>
              <a:rPr dirty="0" sz="1200">
                <a:solidFill>
                  <a:srgbClr val="006FC0"/>
                </a:solidFill>
                <a:latin typeface="Trebuchet MS"/>
                <a:cs typeface="Trebuchet MS"/>
              </a:rPr>
              <a:t>tr</a:t>
            </a:r>
            <a:r>
              <a:rPr dirty="0" sz="1200">
                <a:solidFill>
                  <a:srgbClr val="006FC0"/>
                </a:solidFill>
                <a:latin typeface="Calibri"/>
                <a:cs typeface="Calibri"/>
              </a:rPr>
              <a:t>ở</a:t>
            </a:r>
            <a:r>
              <a:rPr dirty="0" sz="1200" spc="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006FC0"/>
                </a:solidFill>
                <a:latin typeface="Trebuchet MS"/>
                <a:cs typeface="Trebuchet MS"/>
              </a:rPr>
              <a:t>thành th</a:t>
            </a:r>
            <a:r>
              <a:rPr dirty="0" sz="1200">
                <a:solidFill>
                  <a:srgbClr val="006FC0"/>
                </a:solidFill>
                <a:latin typeface="Calibri"/>
                <a:cs typeface="Calibri"/>
              </a:rPr>
              <a:t>ị </a:t>
            </a:r>
            <a:r>
              <a:rPr dirty="0" sz="1200" spc="-5">
                <a:solidFill>
                  <a:srgbClr val="006FC0"/>
                </a:solidFill>
                <a:latin typeface="Trebuchet MS"/>
                <a:cs typeface="Trebuchet MS"/>
              </a:rPr>
              <a:t>tr</a:t>
            </a:r>
            <a:r>
              <a:rPr dirty="0" sz="1200" spc="-5">
                <a:solidFill>
                  <a:srgbClr val="006FC0"/>
                </a:solidFill>
                <a:latin typeface="Calibri"/>
                <a:cs typeface="Calibri"/>
              </a:rPr>
              <a:t>ườ</a:t>
            </a:r>
            <a:r>
              <a:rPr dirty="0" sz="1200" spc="-5">
                <a:solidFill>
                  <a:srgbClr val="006FC0"/>
                </a:solidFill>
                <a:latin typeface="Trebuchet MS"/>
                <a:cs typeface="Trebuchet MS"/>
              </a:rPr>
              <a:t>ng </a:t>
            </a:r>
            <a:r>
              <a:rPr dirty="0" sz="1200">
                <a:solidFill>
                  <a:srgbClr val="006FC0"/>
                </a:solidFill>
                <a:latin typeface="Trebuchet MS"/>
                <a:cs typeface="Trebuchet MS"/>
              </a:rPr>
              <a:t>ô tô </a:t>
            </a:r>
            <a:r>
              <a:rPr dirty="0" sz="1200" spc="-5">
                <a:solidFill>
                  <a:srgbClr val="006FC0"/>
                </a:solidFill>
                <a:latin typeface="Trebuchet MS"/>
                <a:cs typeface="Trebuchet MS"/>
              </a:rPr>
              <a:t>l</a:t>
            </a:r>
            <a:r>
              <a:rPr dirty="0" sz="1200" spc="-5">
                <a:solidFill>
                  <a:srgbClr val="006FC0"/>
                </a:solidFill>
                <a:latin typeface="Calibri"/>
                <a:cs typeface="Calibri"/>
              </a:rPr>
              <a:t>ớ</a:t>
            </a:r>
            <a:r>
              <a:rPr dirty="0" sz="1200" spc="-5">
                <a:solidFill>
                  <a:srgbClr val="006FC0"/>
                </a:solidFill>
                <a:latin typeface="Trebuchet MS"/>
                <a:cs typeface="Trebuchet MS"/>
              </a:rPr>
              <a:t>n </a:t>
            </a:r>
            <a:r>
              <a:rPr dirty="0" sz="1200">
                <a:solidFill>
                  <a:srgbClr val="006FC0"/>
                </a:solidFill>
                <a:latin typeface="Trebuchet MS"/>
                <a:cs typeface="Trebuchet MS"/>
              </a:rPr>
              <a:t> th</a:t>
            </a:r>
            <a:r>
              <a:rPr dirty="0" sz="1200">
                <a:solidFill>
                  <a:srgbClr val="006FC0"/>
                </a:solidFill>
                <a:latin typeface="Calibri"/>
                <a:cs typeface="Calibri"/>
              </a:rPr>
              <a:t>ứ</a:t>
            </a:r>
            <a:r>
              <a:rPr dirty="0" sz="1200" spc="6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006FC0"/>
                </a:solidFill>
                <a:latin typeface="Trebuchet MS"/>
                <a:cs typeface="Trebuchet MS"/>
              </a:rPr>
              <a:t>4 trong</a:t>
            </a:r>
            <a:r>
              <a:rPr dirty="0" sz="1200" spc="-35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006FC0"/>
                </a:solidFill>
                <a:latin typeface="Trebuchet MS"/>
                <a:cs typeface="Trebuchet MS"/>
              </a:rPr>
              <a:t>khu v</a:t>
            </a:r>
            <a:r>
              <a:rPr dirty="0" sz="1200" spc="-5">
                <a:solidFill>
                  <a:srgbClr val="006FC0"/>
                </a:solidFill>
                <a:latin typeface="Calibri"/>
                <a:cs typeface="Calibri"/>
              </a:rPr>
              <a:t>ự</a:t>
            </a:r>
            <a:r>
              <a:rPr dirty="0" sz="1200" spc="-5">
                <a:solidFill>
                  <a:srgbClr val="006FC0"/>
                </a:solidFill>
                <a:latin typeface="Trebuchet MS"/>
                <a:cs typeface="Trebuchet MS"/>
              </a:rPr>
              <a:t>c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3" name="object 3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6136" y="1292352"/>
            <a:ext cx="4945379" cy="421386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48664" y="5845251"/>
            <a:ext cx="3659504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-5">
                <a:latin typeface="Trebuchet MS"/>
                <a:cs typeface="Trebuchet MS"/>
              </a:rPr>
              <a:t>Mã </a:t>
            </a:r>
            <a:r>
              <a:rPr dirty="0" sz="2000">
                <a:latin typeface="Trebuchet MS"/>
                <a:cs typeface="Trebuchet MS"/>
              </a:rPr>
              <a:t>QR s</a:t>
            </a:r>
            <a:r>
              <a:rPr dirty="0" sz="2000">
                <a:latin typeface="Calibri"/>
                <a:cs typeface="Calibri"/>
              </a:rPr>
              <a:t>ẽ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>
                <a:latin typeface="Trebuchet MS"/>
                <a:cs typeface="Trebuchet MS"/>
              </a:rPr>
              <a:t>ghi </a:t>
            </a:r>
            <a:r>
              <a:rPr dirty="0" sz="2000" spc="-5">
                <a:latin typeface="Trebuchet MS"/>
                <a:cs typeface="Trebuchet MS"/>
              </a:rPr>
              <a:t>nh</a:t>
            </a:r>
            <a:r>
              <a:rPr dirty="0" sz="2000" spc="-5">
                <a:latin typeface="Calibri"/>
                <a:cs typeface="Calibri"/>
              </a:rPr>
              <a:t>ậ</a:t>
            </a:r>
            <a:r>
              <a:rPr dirty="0" sz="2000" spc="-5">
                <a:latin typeface="Trebuchet MS"/>
                <a:cs typeface="Trebuchet MS"/>
              </a:rPr>
              <a:t>n cho </a:t>
            </a:r>
            <a:r>
              <a:rPr dirty="0" sz="2000">
                <a:latin typeface="Trebuchet MS"/>
                <a:cs typeface="Trebuchet MS"/>
              </a:rPr>
              <a:t>Admin </a:t>
            </a:r>
            <a:r>
              <a:rPr dirty="0" sz="2000" spc="5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đang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là T</a:t>
            </a:r>
            <a:r>
              <a:rPr dirty="0" sz="2000" spc="-5">
                <a:latin typeface="Calibri"/>
                <a:cs typeface="Calibri"/>
              </a:rPr>
              <a:t>ổ</a:t>
            </a:r>
            <a:r>
              <a:rPr dirty="0" sz="2000" spc="-5">
                <a:latin typeface="Trebuchet MS"/>
                <a:cs typeface="Trebuchet MS"/>
              </a:rPr>
              <a:t>ng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đài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viên</a:t>
            </a:r>
            <a:r>
              <a:rPr dirty="0" sz="2000" spc="-25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trong</a:t>
            </a:r>
            <a:r>
              <a:rPr dirty="0" sz="2000" spc="-3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ZOA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679948" y="882395"/>
            <a:ext cx="4860290" cy="4998720"/>
            <a:chOff x="6679948" y="882395"/>
            <a:chExt cx="4860290" cy="499872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79948" y="1088198"/>
              <a:ext cx="2256530" cy="459626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25483" y="882395"/>
              <a:ext cx="2714244" cy="499872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81811" y="278384"/>
            <a:ext cx="529780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GIAO</a:t>
            </a:r>
            <a:r>
              <a:rPr dirty="0" sz="2800" spc="-1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DI</a:t>
            </a:r>
            <a:r>
              <a:rPr dirty="0" sz="2800">
                <a:solidFill>
                  <a:srgbClr val="0F46BB"/>
                </a:solidFill>
                <a:latin typeface="Calibri"/>
                <a:cs typeface="Calibri"/>
              </a:rPr>
              <a:t>Ệ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N</a:t>
            </a:r>
            <a:r>
              <a:rPr dirty="0" sz="2800" spc="-7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TH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Ự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800" spc="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HI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Ệ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</a:t>
            </a:r>
            <a:r>
              <a:rPr dirty="0" sz="2800" spc="-1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CU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Ộ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800" spc="-2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G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Ọ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46265" y="6577380"/>
            <a:ext cx="45129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>
                <a:solidFill>
                  <a:srgbClr val="7E7E7E"/>
                </a:solidFill>
                <a:latin typeface="Microsoft Sans Serif"/>
                <a:cs typeface="Microsoft Sans Serif"/>
              </a:rPr>
              <a:t>hình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5">
                <a:solidFill>
                  <a:srgbClr val="7E7E7E"/>
                </a:solidFill>
                <a:latin typeface="Microsoft Sans Serif"/>
                <a:cs typeface="Microsoft Sans Serif"/>
              </a:rPr>
              <a:t>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105">
                <a:solidFill>
                  <a:srgbClr val="7E7E7E"/>
                </a:solidFill>
                <a:latin typeface="Microsoft Sans Serif"/>
                <a:cs typeface="Microsoft Sans Serif"/>
              </a:rPr>
              <a:t>mang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tính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ph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ẩ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m,</a:t>
            </a:r>
            <a:r>
              <a:rPr dirty="0" sz="900" spc="-5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không</a:t>
            </a:r>
            <a:r>
              <a:rPr dirty="0" sz="900" spc="-1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85">
                <a:solidFill>
                  <a:srgbClr val="7E7E7E"/>
                </a:solidFill>
                <a:latin typeface="Microsoft Sans Serif"/>
                <a:cs typeface="Microsoft Sans Serif"/>
              </a:rPr>
              <a:t>các</a:t>
            </a:r>
            <a:r>
              <a:rPr dirty="0" sz="900" spc="-3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gi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pháp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c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ủ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a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nhãn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hàng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đang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ử</a:t>
            </a:r>
            <a:r>
              <a:rPr dirty="0" sz="90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d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ụ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ng</a:t>
            </a:r>
            <a:endParaRPr sz="9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3" name="object 3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49092" y="5754420"/>
            <a:ext cx="8310245" cy="9855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76580" marR="1420495" indent="-5638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Trebuchet MS"/>
                <a:cs typeface="Trebuchet MS"/>
              </a:rPr>
              <a:t>Sau </a:t>
            </a:r>
            <a:r>
              <a:rPr dirty="0" sz="2000" spc="-5">
                <a:latin typeface="Trebuchet MS"/>
                <a:cs typeface="Trebuchet MS"/>
              </a:rPr>
              <a:t>khi th</a:t>
            </a:r>
            <a:r>
              <a:rPr dirty="0" sz="2000" spc="-5">
                <a:latin typeface="Calibri"/>
                <a:cs typeface="Calibri"/>
              </a:rPr>
              <a:t>ự</a:t>
            </a:r>
            <a:r>
              <a:rPr dirty="0" sz="2000" spc="-5">
                <a:latin typeface="Trebuchet MS"/>
                <a:cs typeface="Trebuchet MS"/>
              </a:rPr>
              <a:t>c hi</a:t>
            </a:r>
            <a:r>
              <a:rPr dirty="0" sz="2000" spc="-5">
                <a:latin typeface="Calibri"/>
                <a:cs typeface="Calibri"/>
              </a:rPr>
              <a:t>ệ</a:t>
            </a:r>
            <a:r>
              <a:rPr dirty="0" sz="2000" spc="-5">
                <a:latin typeface="Trebuchet MS"/>
                <a:cs typeface="Trebuchet MS"/>
              </a:rPr>
              <a:t>n cu</a:t>
            </a:r>
            <a:r>
              <a:rPr dirty="0" sz="2000" spc="-5">
                <a:latin typeface="Calibri"/>
                <a:cs typeface="Calibri"/>
              </a:rPr>
              <a:t>ộ</a:t>
            </a:r>
            <a:r>
              <a:rPr dirty="0" sz="2000" spc="-5">
                <a:latin typeface="Trebuchet MS"/>
                <a:cs typeface="Trebuchet MS"/>
              </a:rPr>
              <a:t>c </a:t>
            </a:r>
            <a:r>
              <a:rPr dirty="0" sz="2000">
                <a:latin typeface="Trebuchet MS"/>
                <a:cs typeface="Trebuchet MS"/>
              </a:rPr>
              <a:t>g</a:t>
            </a:r>
            <a:r>
              <a:rPr dirty="0" sz="2000">
                <a:latin typeface="Calibri"/>
                <a:cs typeface="Calibri"/>
              </a:rPr>
              <a:t>ọ</a:t>
            </a:r>
            <a:r>
              <a:rPr dirty="0" sz="2000">
                <a:latin typeface="Trebuchet MS"/>
                <a:cs typeface="Trebuchet MS"/>
              </a:rPr>
              <a:t>i, </a:t>
            </a:r>
            <a:r>
              <a:rPr dirty="0" sz="2000" spc="-5">
                <a:latin typeface="Trebuchet MS"/>
                <a:cs typeface="Trebuchet MS"/>
              </a:rPr>
              <a:t>khách hàng nh</a:t>
            </a:r>
            <a:r>
              <a:rPr dirty="0" sz="2000" spc="-5">
                <a:latin typeface="Calibri"/>
                <a:cs typeface="Calibri"/>
              </a:rPr>
              <a:t>ậ</a:t>
            </a:r>
            <a:r>
              <a:rPr dirty="0" sz="2000" spc="-5">
                <a:latin typeface="Trebuchet MS"/>
                <a:cs typeface="Trebuchet MS"/>
              </a:rPr>
              <a:t>n </a:t>
            </a:r>
            <a:r>
              <a:rPr dirty="0" sz="2000">
                <a:latin typeface="Trebuchet MS"/>
                <a:cs typeface="Trebuchet MS"/>
              </a:rPr>
              <a:t>đ</a:t>
            </a:r>
            <a:r>
              <a:rPr dirty="0" sz="2000">
                <a:latin typeface="Calibri"/>
                <a:cs typeface="Calibri"/>
              </a:rPr>
              <a:t>ượ</a:t>
            </a:r>
            <a:r>
              <a:rPr dirty="0" sz="2000">
                <a:latin typeface="Trebuchet MS"/>
                <a:cs typeface="Trebuchet MS"/>
              </a:rPr>
              <a:t>c </a:t>
            </a:r>
            <a:r>
              <a:rPr dirty="0" sz="2000" spc="-5">
                <a:latin typeface="Trebuchet MS"/>
                <a:cs typeface="Trebuchet MS"/>
              </a:rPr>
              <a:t>thông báo </a:t>
            </a:r>
            <a:r>
              <a:rPr dirty="0" sz="2000" spc="-59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ZNS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đ</a:t>
            </a:r>
            <a:r>
              <a:rPr dirty="0" sz="2000" spc="-5">
                <a:latin typeface="Calibri"/>
                <a:cs typeface="Calibri"/>
              </a:rPr>
              <a:t>ể</a:t>
            </a:r>
            <a:r>
              <a:rPr dirty="0" sz="2000" spc="145">
                <a:latin typeface="Calibri"/>
                <a:cs typeface="Calibri"/>
              </a:rPr>
              <a:t> </a:t>
            </a:r>
            <a:r>
              <a:rPr dirty="0" sz="2000">
                <a:latin typeface="Trebuchet MS"/>
                <a:cs typeface="Trebuchet MS"/>
              </a:rPr>
              <a:t>xác</a:t>
            </a:r>
            <a:r>
              <a:rPr dirty="0" sz="2000" spc="-25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nh</a:t>
            </a:r>
            <a:r>
              <a:rPr dirty="0" sz="2000" spc="-5">
                <a:latin typeface="Calibri"/>
                <a:cs typeface="Calibri"/>
              </a:rPr>
              <a:t>ậ</a:t>
            </a:r>
            <a:r>
              <a:rPr dirty="0" sz="2000" spc="-5">
                <a:latin typeface="Trebuchet MS"/>
                <a:cs typeface="Trebuchet MS"/>
              </a:rPr>
              <a:t>n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ho</a:t>
            </a:r>
            <a:r>
              <a:rPr dirty="0" sz="2000">
                <a:latin typeface="Calibri"/>
                <a:cs typeface="Calibri"/>
              </a:rPr>
              <a:t>ặ</a:t>
            </a:r>
            <a:r>
              <a:rPr dirty="0" sz="2000">
                <a:latin typeface="Trebuchet MS"/>
                <a:cs typeface="Trebuchet MS"/>
              </a:rPr>
              <a:t>c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nh</a:t>
            </a:r>
            <a:r>
              <a:rPr dirty="0" sz="2000" spc="-5">
                <a:latin typeface="Calibri"/>
                <a:cs typeface="Calibri"/>
              </a:rPr>
              <a:t>ắ</a:t>
            </a:r>
            <a:r>
              <a:rPr dirty="0" sz="2000" spc="-5">
                <a:latin typeface="Trebuchet MS"/>
                <a:cs typeface="Trebuchet MS"/>
              </a:rPr>
              <a:t>c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nh</a:t>
            </a:r>
            <a:r>
              <a:rPr dirty="0" sz="2000" spc="-5">
                <a:latin typeface="Calibri"/>
                <a:cs typeface="Calibri"/>
              </a:rPr>
              <a:t>ở</a:t>
            </a:r>
            <a:r>
              <a:rPr dirty="0" sz="2000" spc="145">
                <a:latin typeface="Calibri"/>
                <a:cs typeface="Calibri"/>
              </a:rPr>
              <a:t> </a:t>
            </a:r>
            <a:r>
              <a:rPr dirty="0" sz="2000">
                <a:latin typeface="Trebuchet MS"/>
                <a:cs typeface="Trebuchet MS"/>
              </a:rPr>
              <a:t>v</a:t>
            </a:r>
            <a:r>
              <a:rPr dirty="0" sz="2000">
                <a:latin typeface="Calibri"/>
                <a:cs typeface="Calibri"/>
              </a:rPr>
              <a:t>ề</a:t>
            </a:r>
            <a:r>
              <a:rPr dirty="0" sz="2000" spc="145">
                <a:latin typeface="Calibri"/>
                <a:cs typeface="Calibri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l</a:t>
            </a:r>
            <a:r>
              <a:rPr dirty="0" sz="2000" spc="-5">
                <a:latin typeface="Calibri"/>
                <a:cs typeface="Calibri"/>
              </a:rPr>
              <a:t>ị</a:t>
            </a:r>
            <a:r>
              <a:rPr dirty="0" sz="2000" spc="-5">
                <a:latin typeface="Trebuchet MS"/>
                <a:cs typeface="Trebuchet MS"/>
              </a:rPr>
              <a:t>ch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h</a:t>
            </a:r>
            <a:r>
              <a:rPr dirty="0" sz="2000" spc="-5">
                <a:latin typeface="Calibri"/>
                <a:cs typeface="Calibri"/>
              </a:rPr>
              <a:t>ẹ</a:t>
            </a:r>
            <a:r>
              <a:rPr dirty="0" sz="2000" spc="-5">
                <a:latin typeface="Trebuchet MS"/>
                <a:cs typeface="Trebuchet MS"/>
              </a:rPr>
              <a:t>n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lái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th</a:t>
            </a:r>
            <a:r>
              <a:rPr dirty="0" sz="2000" spc="-5">
                <a:latin typeface="Calibri"/>
                <a:cs typeface="Calibri"/>
              </a:rPr>
              <a:t>ử</a:t>
            </a:r>
            <a:r>
              <a:rPr dirty="0" sz="2000" spc="-5">
                <a:latin typeface="Trebuchet MS"/>
                <a:cs typeface="Trebuchet MS"/>
              </a:rPr>
              <a:t>.</a:t>
            </a:r>
            <a:endParaRPr sz="2000">
              <a:latin typeface="Trebuchet MS"/>
              <a:cs typeface="Trebuchet MS"/>
            </a:endParaRPr>
          </a:p>
          <a:p>
            <a:pPr marL="3809365">
              <a:lnSpc>
                <a:spcPct val="100000"/>
              </a:lnSpc>
              <a:spcBef>
                <a:spcPts val="1680"/>
              </a:spcBef>
            </a:pPr>
            <a:r>
              <a:rPr dirty="0" sz="900" spc="-70">
                <a:solidFill>
                  <a:srgbClr val="7E7E7E"/>
                </a:solidFill>
                <a:latin typeface="Microsoft Sans Serif"/>
                <a:cs typeface="Microsoft Sans Serif"/>
              </a:rPr>
              <a:t>hình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5">
                <a:solidFill>
                  <a:srgbClr val="7E7E7E"/>
                </a:solidFill>
                <a:latin typeface="Microsoft Sans Serif"/>
                <a:cs typeface="Microsoft Sans Serif"/>
              </a:rPr>
              <a:t>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105">
                <a:solidFill>
                  <a:srgbClr val="7E7E7E"/>
                </a:solidFill>
                <a:latin typeface="Microsoft Sans Serif"/>
                <a:cs typeface="Microsoft Sans Serif"/>
              </a:rPr>
              <a:t>mang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tính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ph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ẩ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m,</a:t>
            </a:r>
            <a:r>
              <a:rPr dirty="0" sz="900" spc="-5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không</a:t>
            </a:r>
            <a:r>
              <a:rPr dirty="0" sz="900" spc="-1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85">
                <a:solidFill>
                  <a:srgbClr val="7E7E7E"/>
                </a:solidFill>
                <a:latin typeface="Microsoft Sans Serif"/>
                <a:cs typeface="Microsoft Sans Serif"/>
              </a:rPr>
              <a:t>các</a:t>
            </a:r>
            <a:r>
              <a:rPr dirty="0" sz="900" spc="-3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gi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pháp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c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ủ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a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nhãn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hàng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đang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ử</a:t>
            </a:r>
            <a:r>
              <a:rPr dirty="0" sz="90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d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ụ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ng</a:t>
            </a:r>
            <a:endParaRPr sz="900">
              <a:latin typeface="Microsoft Sans Serif"/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087879" y="1560575"/>
            <a:ext cx="2231390" cy="3928110"/>
            <a:chOff x="2087879" y="1560575"/>
            <a:chExt cx="2231390" cy="392811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7879" y="1560575"/>
              <a:ext cx="2231136" cy="392758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087879" y="1909571"/>
              <a:ext cx="2178050" cy="3360420"/>
            </a:xfrm>
            <a:custGeom>
              <a:avLst/>
              <a:gdLst/>
              <a:ahLst/>
              <a:cxnLst/>
              <a:rect l="l" t="t" r="r" b="b"/>
              <a:pathLst>
                <a:path w="2178050" h="3360420">
                  <a:moveTo>
                    <a:pt x="2177796" y="0"/>
                  </a:moveTo>
                  <a:lnTo>
                    <a:pt x="0" y="0"/>
                  </a:lnTo>
                  <a:lnTo>
                    <a:pt x="0" y="3360420"/>
                  </a:lnTo>
                  <a:lnTo>
                    <a:pt x="2177796" y="3360420"/>
                  </a:lnTo>
                  <a:lnTo>
                    <a:pt x="2177796" y="0"/>
                  </a:lnTo>
                  <a:close/>
                </a:path>
              </a:pathLst>
            </a:custGeom>
            <a:solidFill>
              <a:srgbClr val="DAE2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119883" y="3380231"/>
              <a:ext cx="2153920" cy="1828800"/>
            </a:xfrm>
            <a:custGeom>
              <a:avLst/>
              <a:gdLst/>
              <a:ahLst/>
              <a:cxnLst/>
              <a:rect l="l" t="t" r="r" b="b"/>
              <a:pathLst>
                <a:path w="2153920" h="1828800">
                  <a:moveTo>
                    <a:pt x="2153412" y="0"/>
                  </a:moveTo>
                  <a:lnTo>
                    <a:pt x="0" y="0"/>
                  </a:lnTo>
                  <a:lnTo>
                    <a:pt x="0" y="1828800"/>
                  </a:lnTo>
                  <a:lnTo>
                    <a:pt x="2153412" y="1828800"/>
                  </a:lnTo>
                  <a:lnTo>
                    <a:pt x="21534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2199258" y="3817061"/>
            <a:ext cx="1964689" cy="9404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Chị</a:t>
            </a:r>
            <a:r>
              <a:rPr dirty="0" sz="1000" spc="-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Trang</a:t>
            </a:r>
            <a:r>
              <a:rPr dirty="0" sz="100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Bui</a:t>
            </a:r>
            <a:r>
              <a:rPr dirty="0" sz="1000" spc="-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ơi,</a:t>
            </a:r>
            <a:r>
              <a:rPr dirty="0" sz="1000" spc="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cảm</a:t>
            </a:r>
            <a:r>
              <a:rPr dirty="0" sz="1000" spc="-2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ơn</a:t>
            </a:r>
            <a:r>
              <a:rPr dirty="0" sz="100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chị</a:t>
            </a:r>
            <a:r>
              <a:rPr dirty="0" sz="1000" spc="-2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đã</a:t>
            </a:r>
            <a:r>
              <a:rPr dirty="0" sz="1000" spc="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404040"/>
                </a:solidFill>
                <a:latin typeface="Calibri"/>
                <a:cs typeface="Calibri"/>
              </a:rPr>
              <a:t>liên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hệ</a:t>
            </a:r>
            <a:r>
              <a:rPr dirty="0" sz="1000" spc="-3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với</a:t>
            </a:r>
            <a:r>
              <a:rPr dirty="0" sz="1000" spc="-10" b="1">
                <a:solidFill>
                  <a:srgbClr val="404040"/>
                </a:solidFill>
                <a:latin typeface="Calibri"/>
                <a:cs typeface="Calibri"/>
              </a:rPr>
              <a:t> VINFAST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Đội</a:t>
            </a:r>
            <a:r>
              <a:rPr dirty="0" sz="10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ngũ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CSKH</a:t>
            </a:r>
            <a:r>
              <a:rPr dirty="0" sz="1000" spc="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của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VINFAST</a:t>
            </a:r>
            <a:r>
              <a:rPr dirty="0" sz="1000" spc="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sẽ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liên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hệ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lại</a:t>
            </a:r>
            <a:r>
              <a:rPr dirty="0" sz="10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với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chị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trong</a:t>
            </a:r>
            <a:r>
              <a:rPr dirty="0" sz="1000" spc="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thời</a:t>
            </a:r>
            <a:r>
              <a:rPr dirty="0" sz="10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gian 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sớm</a:t>
            </a:r>
            <a:r>
              <a:rPr dirty="0" sz="1000" spc="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nhất.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Mọi thắc mắc chị vui lòng liên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hệ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đến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1900</a:t>
            </a:r>
            <a:r>
              <a:rPr dirty="0" sz="1000" spc="2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23</a:t>
            </a:r>
            <a:r>
              <a:rPr dirty="0" sz="1000" spc="1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23</a:t>
            </a:r>
            <a:r>
              <a:rPr dirty="0" sz="1000" spc="1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89</a:t>
            </a:r>
            <a:r>
              <a:rPr dirty="0" sz="1000" spc="1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để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được hỗ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trợ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nhanh.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119883" y="3395471"/>
            <a:ext cx="2153920" cy="1652270"/>
            <a:chOff x="2119883" y="3395471"/>
            <a:chExt cx="2153920" cy="165227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9883" y="3395471"/>
              <a:ext cx="620268" cy="33832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19883" y="4750307"/>
              <a:ext cx="2153412" cy="297180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5193791" y="1560575"/>
            <a:ext cx="2231390" cy="3928110"/>
            <a:chOff x="5193791" y="1560575"/>
            <a:chExt cx="2231390" cy="392811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93791" y="1560575"/>
              <a:ext cx="2231136" cy="392758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193791" y="1909571"/>
              <a:ext cx="2178050" cy="3360420"/>
            </a:xfrm>
            <a:custGeom>
              <a:avLst/>
              <a:gdLst/>
              <a:ahLst/>
              <a:cxnLst/>
              <a:rect l="l" t="t" r="r" b="b"/>
              <a:pathLst>
                <a:path w="2178050" h="3360420">
                  <a:moveTo>
                    <a:pt x="2177795" y="0"/>
                  </a:moveTo>
                  <a:lnTo>
                    <a:pt x="0" y="0"/>
                  </a:lnTo>
                  <a:lnTo>
                    <a:pt x="0" y="3360420"/>
                  </a:lnTo>
                  <a:lnTo>
                    <a:pt x="2177795" y="3360420"/>
                  </a:lnTo>
                  <a:lnTo>
                    <a:pt x="2177795" y="0"/>
                  </a:lnTo>
                  <a:close/>
                </a:path>
              </a:pathLst>
            </a:custGeom>
            <a:solidFill>
              <a:srgbClr val="DAE2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233415" y="2634995"/>
              <a:ext cx="2152015" cy="2559050"/>
            </a:xfrm>
            <a:custGeom>
              <a:avLst/>
              <a:gdLst/>
              <a:ahLst/>
              <a:cxnLst/>
              <a:rect l="l" t="t" r="r" b="b"/>
              <a:pathLst>
                <a:path w="2152015" h="2559050">
                  <a:moveTo>
                    <a:pt x="2151888" y="0"/>
                  </a:moveTo>
                  <a:lnTo>
                    <a:pt x="0" y="0"/>
                  </a:lnTo>
                  <a:lnTo>
                    <a:pt x="0" y="2558796"/>
                  </a:lnTo>
                  <a:lnTo>
                    <a:pt x="2151888" y="2558796"/>
                  </a:lnTo>
                  <a:lnTo>
                    <a:pt x="21518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5312409" y="3208781"/>
            <a:ext cx="1957705" cy="1397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Chị</a:t>
            </a:r>
            <a:r>
              <a:rPr dirty="0" sz="1000" spc="-2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Trang</a:t>
            </a:r>
            <a:r>
              <a:rPr dirty="0" sz="1000" spc="-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Bui</a:t>
            </a:r>
            <a:r>
              <a:rPr dirty="0" sz="1000" spc="-2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thân</a:t>
            </a:r>
            <a:r>
              <a:rPr dirty="0" sz="1000" spc="-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mến,</a:t>
            </a:r>
            <a:endParaRPr sz="1000">
              <a:latin typeface="Calibri"/>
              <a:cs typeface="Calibri"/>
            </a:endParaRPr>
          </a:p>
          <a:p>
            <a:pPr marL="12700" marR="45720">
              <a:lnSpc>
                <a:spcPct val="100000"/>
              </a:lnSpc>
            </a:pP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VINFAST</a:t>
            </a:r>
            <a:r>
              <a:rPr dirty="0" sz="1000" spc="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xác nhận lại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thời</a:t>
            </a:r>
            <a:r>
              <a:rPr dirty="0" sz="10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gian</a:t>
            </a:r>
            <a:r>
              <a:rPr dirty="0" sz="1000" spc="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đăng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ký lái thử LUX SA2.0 của chị như sau: </a:t>
            </a:r>
            <a:r>
              <a:rPr dirty="0" sz="1000" spc="-2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Thời</a:t>
            </a:r>
            <a:r>
              <a:rPr dirty="0" sz="100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gian:</a:t>
            </a:r>
            <a:r>
              <a:rPr dirty="0" sz="1000" spc="1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10:00</a:t>
            </a:r>
            <a:r>
              <a:rPr dirty="0" sz="1000" spc="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AM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 Thứ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7, ngày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01/03/2022</a:t>
            </a:r>
            <a:endParaRPr sz="1000">
              <a:latin typeface="Calibri"/>
              <a:cs typeface="Calibri"/>
            </a:endParaRPr>
          </a:p>
          <a:p>
            <a:pPr marL="12700" marR="431165">
              <a:lnSpc>
                <a:spcPct val="100000"/>
              </a:lnSpc>
            </a:pPr>
            <a:r>
              <a:rPr dirty="0" sz="1000" spc="-10" b="1">
                <a:solidFill>
                  <a:srgbClr val="404040"/>
                </a:solidFill>
                <a:latin typeface="Calibri"/>
                <a:cs typeface="Calibri"/>
              </a:rPr>
              <a:t>Địa</a:t>
            </a:r>
            <a:r>
              <a:rPr dirty="0" sz="1000" spc="-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điểm:</a:t>
            </a:r>
            <a:r>
              <a:rPr dirty="0" sz="100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Showroom 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VinFast </a:t>
            </a:r>
            <a:r>
              <a:rPr dirty="0" sz="1000" spc="-2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Landmark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 81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Liên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hệ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 hotline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1900</a:t>
            </a:r>
            <a:r>
              <a:rPr dirty="0" sz="1000" spc="2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23</a:t>
            </a:r>
            <a:r>
              <a:rPr dirty="0" sz="1000" spc="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23</a:t>
            </a:r>
            <a:r>
              <a:rPr dirty="0" sz="1000" spc="1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89</a:t>
            </a:r>
            <a:r>
              <a:rPr dirty="0" sz="1000" spc="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nếu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 chị </a:t>
            </a:r>
            <a:r>
              <a:rPr dirty="0" sz="1000" spc="-2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có thay đổi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 về</a:t>
            </a:r>
            <a:r>
              <a:rPr dirty="0" sz="1000" spc="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lịch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lái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thử.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233415" y="2656332"/>
            <a:ext cx="2152015" cy="2312035"/>
            <a:chOff x="5233415" y="2656332"/>
            <a:chExt cx="2152015" cy="2312035"/>
          </a:xfrm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33415" y="2656332"/>
              <a:ext cx="589788" cy="45110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33415" y="4619244"/>
              <a:ext cx="2151888" cy="348995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8298180" y="1560575"/>
            <a:ext cx="2232660" cy="3928110"/>
            <a:chOff x="8298180" y="1560575"/>
            <a:chExt cx="2232660" cy="3928110"/>
          </a:xfrm>
        </p:grpSpPr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98180" y="1560575"/>
              <a:ext cx="2232660" cy="392758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8298180" y="1909571"/>
              <a:ext cx="2178050" cy="3360420"/>
            </a:xfrm>
            <a:custGeom>
              <a:avLst/>
              <a:gdLst/>
              <a:ahLst/>
              <a:cxnLst/>
              <a:rect l="l" t="t" r="r" b="b"/>
              <a:pathLst>
                <a:path w="2178050" h="3360420">
                  <a:moveTo>
                    <a:pt x="2177796" y="0"/>
                  </a:moveTo>
                  <a:lnTo>
                    <a:pt x="0" y="0"/>
                  </a:lnTo>
                  <a:lnTo>
                    <a:pt x="0" y="3360420"/>
                  </a:lnTo>
                  <a:lnTo>
                    <a:pt x="2177796" y="3360420"/>
                  </a:lnTo>
                  <a:lnTo>
                    <a:pt x="2177796" y="0"/>
                  </a:lnTo>
                  <a:close/>
                </a:path>
              </a:pathLst>
            </a:custGeom>
            <a:solidFill>
              <a:srgbClr val="DAE2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8337804" y="2729483"/>
              <a:ext cx="2153920" cy="2464435"/>
            </a:xfrm>
            <a:custGeom>
              <a:avLst/>
              <a:gdLst/>
              <a:ahLst/>
              <a:cxnLst/>
              <a:rect l="l" t="t" r="r" b="b"/>
              <a:pathLst>
                <a:path w="2153920" h="2464435">
                  <a:moveTo>
                    <a:pt x="2153411" y="0"/>
                  </a:moveTo>
                  <a:lnTo>
                    <a:pt x="0" y="0"/>
                  </a:lnTo>
                  <a:lnTo>
                    <a:pt x="0" y="2464308"/>
                  </a:lnTo>
                  <a:lnTo>
                    <a:pt x="2153411" y="2464308"/>
                  </a:lnTo>
                  <a:lnTo>
                    <a:pt x="21534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8418321" y="3408679"/>
            <a:ext cx="1958339" cy="1092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Chị</a:t>
            </a:r>
            <a:r>
              <a:rPr dirty="0" sz="1000" spc="-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Trang</a:t>
            </a:r>
            <a:r>
              <a:rPr dirty="0" sz="1000" spc="-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Bui thân</a:t>
            </a:r>
            <a:r>
              <a:rPr dirty="0" sz="1000" spc="-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mến,</a:t>
            </a:r>
            <a:endParaRPr sz="1000">
              <a:latin typeface="Calibri"/>
              <a:cs typeface="Calibri"/>
            </a:endParaRPr>
          </a:p>
          <a:p>
            <a:pPr algn="just" marL="12700" marR="76200">
              <a:lnSpc>
                <a:spcPct val="100000"/>
              </a:lnSpc>
            </a:pP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Đừng quên 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lịch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tham gia lái thử 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LUX </a:t>
            </a:r>
            <a:r>
              <a:rPr dirty="0" sz="1000" spc="-2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SA2.0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của chị 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vào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10:00 sáng mai tại </a:t>
            </a:r>
            <a:r>
              <a:rPr dirty="0" sz="1000" spc="-2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Showroom 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VinFast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Landmark 81 chị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nhé.</a:t>
            </a:r>
            <a:endParaRPr sz="10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Liên</a:t>
            </a:r>
            <a:r>
              <a:rPr dirty="0" sz="1000" spc="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hệ hotline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1900</a:t>
            </a:r>
            <a:r>
              <a:rPr dirty="0" sz="1000" spc="2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23</a:t>
            </a:r>
            <a:r>
              <a:rPr dirty="0" sz="1000" spc="2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23</a:t>
            </a:r>
            <a:r>
              <a:rPr dirty="0" sz="1000" spc="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89</a:t>
            </a:r>
            <a:r>
              <a:rPr dirty="0" sz="1000" spc="1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nếu</a:t>
            </a:r>
            <a:r>
              <a:rPr dirty="0" sz="1000" spc="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chị</a:t>
            </a:r>
            <a:endParaRPr sz="10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có thay đổi</a:t>
            </a:r>
            <a:r>
              <a:rPr dirty="0" sz="10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về</a:t>
            </a:r>
            <a:r>
              <a:rPr dirty="0" sz="1000" spc="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lịch</a:t>
            </a:r>
            <a:r>
              <a:rPr dirty="0" sz="10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lái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thử.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8337804" y="2750820"/>
            <a:ext cx="2153920" cy="2226945"/>
            <a:chOff x="8337804" y="2750820"/>
            <a:chExt cx="2153920" cy="2226945"/>
          </a:xfrm>
        </p:grpSpPr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37804" y="2750820"/>
              <a:ext cx="591311" cy="43433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37804" y="4640580"/>
              <a:ext cx="2153411" cy="336804"/>
            </a:xfrm>
            <a:prstGeom prst="rect">
              <a:avLst/>
            </a:prstGeom>
          </p:spPr>
        </p:pic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1181811" y="278384"/>
            <a:ext cx="537654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G</a:t>
            </a:r>
            <a:r>
              <a:rPr dirty="0" sz="2800" spc="-10">
                <a:solidFill>
                  <a:srgbClr val="0F46BB"/>
                </a:solidFill>
                <a:latin typeface="Calibri"/>
                <a:cs typeface="Calibri"/>
              </a:rPr>
              <a:t>Ử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L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Ị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CH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H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Ẹ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CHO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KHÁCH HÀNG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737104" y="4828032"/>
            <a:ext cx="919480" cy="149860"/>
          </a:xfrm>
          <a:prstGeom prst="rect">
            <a:avLst/>
          </a:prstGeom>
          <a:solidFill>
            <a:srgbClr val="0368FF"/>
          </a:solidFill>
        </p:spPr>
        <p:txBody>
          <a:bodyPr wrap="square" lIns="0" tIns="0" rIns="0" bIns="0" rtlCol="0" vert="horz">
            <a:spAutoFit/>
          </a:bodyPr>
          <a:lstStyle/>
          <a:p>
            <a:pPr marL="52705">
              <a:lnSpc>
                <a:spcPts val="1080"/>
              </a:lnSpc>
            </a:pPr>
            <a:r>
              <a:rPr dirty="0" sz="900" spc="-5">
                <a:solidFill>
                  <a:srgbClr val="FFFFFF"/>
                </a:solidFill>
                <a:latin typeface="Ebrima"/>
                <a:cs typeface="Ebrima"/>
              </a:rPr>
              <a:t>Liên</a:t>
            </a:r>
            <a:r>
              <a:rPr dirty="0" sz="900" spc="-20">
                <a:solidFill>
                  <a:srgbClr val="FFFFFF"/>
                </a:solidFill>
                <a:latin typeface="Ebrima"/>
                <a:cs typeface="Ebrim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Ebrima"/>
                <a:cs typeface="Ebrima"/>
              </a:rPr>
              <a:t>H</a:t>
            </a:r>
            <a:r>
              <a:rPr dirty="0" sz="900" spc="-5">
                <a:solidFill>
                  <a:srgbClr val="FFFFFF"/>
                </a:solidFill>
                <a:latin typeface="Cambria"/>
                <a:cs typeface="Cambria"/>
              </a:rPr>
              <a:t>ệ</a:t>
            </a:r>
            <a:r>
              <a:rPr dirty="0" sz="900" spc="3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Ebrima"/>
                <a:cs typeface="Ebrima"/>
              </a:rPr>
              <a:t>Hotline</a:t>
            </a:r>
            <a:endParaRPr sz="900">
              <a:latin typeface="Ebrima"/>
              <a:cs typeface="Ebri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740908" y="4735067"/>
            <a:ext cx="920750" cy="147955"/>
          </a:xfrm>
          <a:prstGeom prst="rect">
            <a:avLst/>
          </a:prstGeom>
          <a:solidFill>
            <a:srgbClr val="0368FF"/>
          </a:solidFill>
        </p:spPr>
        <p:txBody>
          <a:bodyPr wrap="square" lIns="0" tIns="0" rIns="0" bIns="0" rtlCol="0" vert="horz">
            <a:spAutoFit/>
          </a:bodyPr>
          <a:lstStyle/>
          <a:p>
            <a:pPr marL="182245">
              <a:lnSpc>
                <a:spcPts val="980"/>
              </a:lnSpc>
            </a:pPr>
            <a:r>
              <a:rPr dirty="0" sz="900" spc="-5">
                <a:solidFill>
                  <a:srgbClr val="FFFFFF"/>
                </a:solidFill>
                <a:latin typeface="Ebrima"/>
                <a:cs typeface="Ebrima"/>
              </a:rPr>
              <a:t>Liên</a:t>
            </a:r>
            <a:r>
              <a:rPr dirty="0" sz="900" spc="-20">
                <a:solidFill>
                  <a:srgbClr val="FFFFFF"/>
                </a:solidFill>
                <a:latin typeface="Ebrima"/>
                <a:cs typeface="Ebrim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Ebrima"/>
                <a:cs typeface="Ebrima"/>
              </a:rPr>
              <a:t>H</a:t>
            </a:r>
            <a:r>
              <a:rPr dirty="0" sz="900" spc="-5">
                <a:solidFill>
                  <a:srgbClr val="FFFFFF"/>
                </a:solidFill>
                <a:latin typeface="Cambria"/>
                <a:cs typeface="Cambria"/>
              </a:rPr>
              <a:t>ệ</a:t>
            </a:r>
            <a:r>
              <a:rPr dirty="0" sz="900" spc="25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Ebrima"/>
                <a:cs typeface="Ebrima"/>
              </a:rPr>
              <a:t>Hotlin</a:t>
            </a:r>
            <a:endParaRPr sz="900">
              <a:latin typeface="Ebrima"/>
              <a:cs typeface="Ebri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622571" y="4709541"/>
            <a:ext cx="857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FFFFFF"/>
                </a:solidFill>
                <a:latin typeface="Ebrima"/>
                <a:cs typeface="Ebrima"/>
              </a:rPr>
              <a:t>e</a:t>
            </a:r>
            <a:endParaRPr sz="900">
              <a:latin typeface="Ebrima"/>
              <a:cs typeface="Ebri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955023" y="4719828"/>
            <a:ext cx="920750" cy="147955"/>
          </a:xfrm>
          <a:prstGeom prst="rect">
            <a:avLst/>
          </a:prstGeom>
          <a:solidFill>
            <a:srgbClr val="0368FF"/>
          </a:solidFill>
        </p:spPr>
        <p:txBody>
          <a:bodyPr wrap="square" lIns="0" tIns="17145" rIns="0" bIns="0" rtlCol="0" vert="horz">
            <a:spAutoFit/>
          </a:bodyPr>
          <a:lstStyle/>
          <a:p>
            <a:pPr marL="74295">
              <a:lnSpc>
                <a:spcPts val="1025"/>
              </a:lnSpc>
              <a:spcBef>
                <a:spcPts val="135"/>
              </a:spcBef>
            </a:pPr>
            <a:r>
              <a:rPr dirty="0" sz="900" spc="-5">
                <a:solidFill>
                  <a:srgbClr val="FFFFFF"/>
                </a:solidFill>
                <a:latin typeface="Ebrima"/>
                <a:cs typeface="Ebrima"/>
              </a:rPr>
              <a:t>Liên</a:t>
            </a:r>
            <a:r>
              <a:rPr dirty="0" sz="900" spc="-20">
                <a:solidFill>
                  <a:srgbClr val="FFFFFF"/>
                </a:solidFill>
                <a:latin typeface="Ebrima"/>
                <a:cs typeface="Ebrim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Ebrima"/>
                <a:cs typeface="Ebrima"/>
              </a:rPr>
              <a:t>H</a:t>
            </a:r>
            <a:r>
              <a:rPr dirty="0" sz="900" spc="-5">
                <a:solidFill>
                  <a:srgbClr val="FFFFFF"/>
                </a:solidFill>
                <a:latin typeface="Cambria"/>
                <a:cs typeface="Cambria"/>
              </a:rPr>
              <a:t>ệ</a:t>
            </a:r>
            <a:r>
              <a:rPr dirty="0" sz="900" spc="3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Ebrima"/>
                <a:cs typeface="Ebrima"/>
              </a:rPr>
              <a:t>Hotline</a:t>
            </a:r>
            <a:endParaRPr sz="900">
              <a:latin typeface="Ebrima"/>
              <a:cs typeface="Ebrim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93264"/>
            <a:ext cx="12192000" cy="2429510"/>
          </a:xfrm>
          <a:custGeom>
            <a:avLst/>
            <a:gdLst/>
            <a:ahLst/>
            <a:cxnLst/>
            <a:rect l="l" t="t" r="r" b="b"/>
            <a:pathLst>
              <a:path w="12192000" h="2429510">
                <a:moveTo>
                  <a:pt x="12192000" y="0"/>
                </a:moveTo>
                <a:lnTo>
                  <a:pt x="0" y="0"/>
                </a:lnTo>
                <a:lnTo>
                  <a:pt x="0" y="2429256"/>
                </a:lnTo>
                <a:lnTo>
                  <a:pt x="12192000" y="2429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29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16408" y="443483"/>
            <a:ext cx="887094" cy="175260"/>
          </a:xfrm>
          <a:custGeom>
            <a:avLst/>
            <a:gdLst/>
            <a:ahLst/>
            <a:cxnLst/>
            <a:rect l="l" t="t" r="r" b="b"/>
            <a:pathLst>
              <a:path w="887094" h="175259">
                <a:moveTo>
                  <a:pt x="886968" y="0"/>
                </a:moveTo>
                <a:lnTo>
                  <a:pt x="0" y="0"/>
                </a:lnTo>
                <a:lnTo>
                  <a:pt x="0" y="175260"/>
                </a:lnTo>
                <a:lnTo>
                  <a:pt x="886968" y="175260"/>
                </a:lnTo>
                <a:lnTo>
                  <a:pt x="886968" y="0"/>
                </a:lnTo>
                <a:close/>
              </a:path>
            </a:pathLst>
          </a:custGeom>
          <a:solidFill>
            <a:srgbClr val="0F46BB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5" name="object 5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407152" y="1112519"/>
            <a:ext cx="2996565" cy="5326380"/>
            <a:chOff x="5407152" y="1112519"/>
            <a:chExt cx="2996565" cy="532638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7152" y="1112519"/>
              <a:ext cx="2996183" cy="532638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443728" y="1581911"/>
              <a:ext cx="2923540" cy="4508500"/>
            </a:xfrm>
            <a:custGeom>
              <a:avLst/>
              <a:gdLst/>
              <a:ahLst/>
              <a:cxnLst/>
              <a:rect l="l" t="t" r="r" b="b"/>
              <a:pathLst>
                <a:path w="2923540" h="4508500">
                  <a:moveTo>
                    <a:pt x="2923031" y="0"/>
                  </a:moveTo>
                  <a:lnTo>
                    <a:pt x="0" y="0"/>
                  </a:lnTo>
                  <a:lnTo>
                    <a:pt x="0" y="4507992"/>
                  </a:lnTo>
                  <a:lnTo>
                    <a:pt x="2923031" y="4507992"/>
                  </a:lnTo>
                  <a:lnTo>
                    <a:pt x="2923031" y="0"/>
                  </a:lnTo>
                  <a:close/>
                </a:path>
              </a:pathLst>
            </a:custGeom>
            <a:solidFill>
              <a:srgbClr val="DAE2F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07152" y="3642359"/>
              <a:ext cx="2996183" cy="2359152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8692895" y="1112519"/>
            <a:ext cx="2996565" cy="5326380"/>
            <a:chOff x="8692895" y="1112519"/>
            <a:chExt cx="2996565" cy="532638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92895" y="1112519"/>
              <a:ext cx="2996183" cy="532638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9471" y="1581911"/>
              <a:ext cx="2923031" cy="450799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423773" y="1908429"/>
            <a:ext cx="3620135" cy="27031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 b="1">
                <a:solidFill>
                  <a:srgbClr val="0368FF"/>
                </a:solidFill>
                <a:latin typeface="Trebuchet MS"/>
                <a:cs typeface="Trebuchet MS"/>
              </a:rPr>
              <a:t>BROADCAST</a:t>
            </a:r>
            <a:r>
              <a:rPr dirty="0" sz="2800" spc="-40" b="1">
                <a:solidFill>
                  <a:srgbClr val="0368FF"/>
                </a:solidFill>
                <a:latin typeface="Trebuchet MS"/>
                <a:cs typeface="Trebuchet MS"/>
              </a:rPr>
              <a:t> </a:t>
            </a:r>
            <a:r>
              <a:rPr dirty="0" sz="2800" spc="-10" b="1">
                <a:solidFill>
                  <a:srgbClr val="0368FF"/>
                </a:solidFill>
                <a:latin typeface="Trebuchet MS"/>
                <a:cs typeface="Trebuchet MS"/>
              </a:rPr>
              <a:t>MESSAGE</a:t>
            </a:r>
            <a:endParaRPr sz="2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850">
              <a:latin typeface="Trebuchet MS"/>
              <a:cs typeface="Trebuchet MS"/>
            </a:endParaRPr>
          </a:p>
          <a:p>
            <a:pPr marL="36195" marR="5080">
              <a:lnSpc>
                <a:spcPct val="100000"/>
              </a:lnSpc>
              <a:spcBef>
                <a:spcPts val="5"/>
              </a:spcBef>
            </a:pP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Là 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tính năng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cho 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phép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ử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i 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tin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 nh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ắ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hàng</a:t>
            </a:r>
            <a:r>
              <a:rPr dirty="0" sz="2000" spc="-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lo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ạ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ớ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ấ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ả</a:t>
            </a:r>
            <a:r>
              <a:rPr dirty="0" sz="2000" spc="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ng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ườ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i </a:t>
            </a:r>
            <a:r>
              <a:rPr dirty="0" sz="2000" spc="-5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đã quan tâm 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ZOA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hoàn 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toàn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 mi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ễ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phí.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50">
              <a:latin typeface="Trebuchet MS"/>
              <a:cs typeface="Trebuchet MS"/>
            </a:endParaRPr>
          </a:p>
          <a:p>
            <a:pPr marL="36195">
              <a:lnSpc>
                <a:spcPct val="100000"/>
              </a:lnSpc>
            </a:pP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ỉ</a:t>
            </a:r>
            <a:r>
              <a:rPr dirty="0" sz="200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ệ</a:t>
            </a:r>
            <a:r>
              <a:rPr dirty="0" sz="200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ti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ế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dirty="0" sz="20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ậ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n:</a:t>
            </a:r>
            <a:r>
              <a:rPr dirty="0" sz="20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5">
                <a:solidFill>
                  <a:srgbClr val="FFFFFF"/>
                </a:solidFill>
                <a:latin typeface="Trebuchet MS"/>
                <a:cs typeface="Trebuchet MS"/>
              </a:rPr>
              <a:t>100%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181811" y="278384"/>
            <a:ext cx="689800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TÍ</a:t>
            </a:r>
            <a:r>
              <a:rPr dirty="0" sz="2800" spc="5">
                <a:solidFill>
                  <a:srgbClr val="0F46BB"/>
                </a:solidFill>
                <a:latin typeface="Trebuchet MS"/>
                <a:cs typeface="Trebuchet MS"/>
              </a:rPr>
              <a:t>N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H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NĂ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N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G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800" spc="-10">
                <a:solidFill>
                  <a:srgbClr val="0F46BB"/>
                </a:solidFill>
                <a:latin typeface="Calibri"/>
                <a:cs typeface="Calibri"/>
              </a:rPr>
              <a:t>Ủ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A</a:t>
            </a:r>
            <a:r>
              <a:rPr dirty="0" sz="2800" spc="-15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ZAL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O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OFF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CI</a:t>
            </a:r>
            <a:r>
              <a:rPr dirty="0" sz="2800" spc="5">
                <a:solidFill>
                  <a:srgbClr val="0F46BB"/>
                </a:solidFill>
                <a:latin typeface="Trebuchet MS"/>
                <a:cs typeface="Trebuchet MS"/>
              </a:rPr>
              <a:t>A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L</a:t>
            </a:r>
            <a:r>
              <a:rPr dirty="0" sz="2800" spc="-254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A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COU</a:t>
            </a:r>
            <a:r>
              <a:rPr dirty="0" sz="2800" spc="5">
                <a:solidFill>
                  <a:srgbClr val="0F46BB"/>
                </a:solidFill>
                <a:latin typeface="Trebuchet MS"/>
                <a:cs typeface="Trebuchet MS"/>
              </a:rPr>
              <a:t>N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46265" y="6577380"/>
            <a:ext cx="45129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>
                <a:solidFill>
                  <a:srgbClr val="7E7E7E"/>
                </a:solidFill>
                <a:latin typeface="Microsoft Sans Serif"/>
                <a:cs typeface="Microsoft Sans Serif"/>
              </a:rPr>
              <a:t>hình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5">
                <a:solidFill>
                  <a:srgbClr val="7E7E7E"/>
                </a:solidFill>
                <a:latin typeface="Microsoft Sans Serif"/>
                <a:cs typeface="Microsoft Sans Serif"/>
              </a:rPr>
              <a:t>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105">
                <a:solidFill>
                  <a:srgbClr val="7E7E7E"/>
                </a:solidFill>
                <a:latin typeface="Microsoft Sans Serif"/>
                <a:cs typeface="Microsoft Sans Serif"/>
              </a:rPr>
              <a:t>mang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tính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ph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ẩ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m,</a:t>
            </a:r>
            <a:r>
              <a:rPr dirty="0" sz="900" spc="-5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không</a:t>
            </a:r>
            <a:r>
              <a:rPr dirty="0" sz="900" spc="-1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85">
                <a:solidFill>
                  <a:srgbClr val="7E7E7E"/>
                </a:solidFill>
                <a:latin typeface="Microsoft Sans Serif"/>
                <a:cs typeface="Microsoft Sans Serif"/>
              </a:rPr>
              <a:t>các</a:t>
            </a:r>
            <a:r>
              <a:rPr dirty="0" sz="900" spc="-3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gi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pháp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c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ủ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a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nhãn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hàng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đang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ử</a:t>
            </a:r>
            <a:r>
              <a:rPr dirty="0" sz="90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d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ụ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ng</a:t>
            </a:r>
            <a:endParaRPr sz="9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3" name="object 3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747261" y="5634024"/>
            <a:ext cx="4697730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55955" marR="5080" indent="-64389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Trebuchet MS"/>
                <a:cs typeface="Trebuchet MS"/>
              </a:rPr>
              <a:t>Ti</a:t>
            </a:r>
            <a:r>
              <a:rPr dirty="0" sz="2000">
                <a:latin typeface="Calibri"/>
                <a:cs typeface="Calibri"/>
              </a:rPr>
              <a:t>ế</a:t>
            </a:r>
            <a:r>
              <a:rPr dirty="0" sz="2000">
                <a:latin typeface="Trebuchet MS"/>
                <a:cs typeface="Trebuchet MS"/>
              </a:rPr>
              <a:t>p</a:t>
            </a:r>
            <a:r>
              <a:rPr dirty="0" sz="2000" spc="-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</a:t>
            </a:r>
            <a:r>
              <a:rPr dirty="0" sz="2000">
                <a:latin typeface="Calibri"/>
                <a:cs typeface="Calibri"/>
              </a:rPr>
              <a:t>ụ</a:t>
            </a:r>
            <a:r>
              <a:rPr dirty="0" sz="2000">
                <a:latin typeface="Trebuchet MS"/>
                <a:cs typeface="Trebuchet MS"/>
              </a:rPr>
              <a:t>c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nh</a:t>
            </a:r>
            <a:r>
              <a:rPr dirty="0" sz="2000" spc="-5">
                <a:latin typeface="Calibri"/>
                <a:cs typeface="Calibri"/>
              </a:rPr>
              <a:t>ậ</a:t>
            </a:r>
            <a:r>
              <a:rPr dirty="0" sz="2000" spc="-5">
                <a:latin typeface="Trebuchet MS"/>
                <a:cs typeface="Trebuchet MS"/>
              </a:rPr>
              <a:t>n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đ</a:t>
            </a:r>
            <a:r>
              <a:rPr dirty="0" sz="2000">
                <a:latin typeface="Calibri"/>
                <a:cs typeface="Calibri"/>
              </a:rPr>
              <a:t>ượ</a:t>
            </a:r>
            <a:r>
              <a:rPr dirty="0" sz="2000">
                <a:latin typeface="Trebuchet MS"/>
                <a:cs typeface="Trebuchet MS"/>
              </a:rPr>
              <a:t>c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các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thông</a:t>
            </a:r>
            <a:r>
              <a:rPr dirty="0" sz="2000" spc="-25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báo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ZNS</a:t>
            </a:r>
            <a:r>
              <a:rPr dirty="0" sz="2000" spc="-2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v</a:t>
            </a:r>
            <a:r>
              <a:rPr dirty="0" sz="2000">
                <a:latin typeface="Calibri"/>
                <a:cs typeface="Calibri"/>
              </a:rPr>
              <a:t>ề </a:t>
            </a:r>
            <a:r>
              <a:rPr dirty="0" sz="2000" spc="-434">
                <a:latin typeface="Calibri"/>
                <a:cs typeface="Calibri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l</a:t>
            </a:r>
            <a:r>
              <a:rPr dirty="0" sz="2000" spc="-5">
                <a:latin typeface="Calibri"/>
                <a:cs typeface="Calibri"/>
              </a:rPr>
              <a:t>ị</a:t>
            </a:r>
            <a:r>
              <a:rPr dirty="0" sz="2000" spc="-5">
                <a:latin typeface="Trebuchet MS"/>
                <a:cs typeface="Trebuchet MS"/>
              </a:rPr>
              <a:t>ch</a:t>
            </a:r>
            <a:r>
              <a:rPr dirty="0" sz="2000" spc="-2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b</a:t>
            </a:r>
            <a:r>
              <a:rPr dirty="0" sz="2000">
                <a:latin typeface="Calibri"/>
                <a:cs typeface="Calibri"/>
              </a:rPr>
              <a:t>ả</a:t>
            </a:r>
            <a:r>
              <a:rPr dirty="0" sz="2000">
                <a:latin typeface="Trebuchet MS"/>
                <a:cs typeface="Trebuchet MS"/>
              </a:rPr>
              <a:t>o</a:t>
            </a:r>
            <a:r>
              <a:rPr dirty="0" sz="2000" spc="-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d</a:t>
            </a:r>
            <a:r>
              <a:rPr dirty="0" sz="2000">
                <a:latin typeface="Calibri"/>
                <a:cs typeface="Calibri"/>
              </a:rPr>
              <a:t>ưỡ</a:t>
            </a:r>
            <a:r>
              <a:rPr dirty="0" sz="2000">
                <a:latin typeface="Trebuchet MS"/>
                <a:cs typeface="Trebuchet MS"/>
              </a:rPr>
              <a:t>ng,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chăm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sóc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xe.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81811" y="287528"/>
            <a:ext cx="273050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THÔNG</a:t>
            </a:r>
            <a:r>
              <a:rPr dirty="0" sz="2800" spc="-4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BÁO</a:t>
            </a:r>
            <a:r>
              <a:rPr dirty="0" sz="2800" spc="-3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ZNS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81500" y="1815083"/>
            <a:ext cx="3176016" cy="329336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7760" y="1815083"/>
            <a:ext cx="3102864" cy="329336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06868" y="1808988"/>
            <a:ext cx="2702052" cy="329336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446265" y="6577380"/>
            <a:ext cx="45129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>
                <a:solidFill>
                  <a:srgbClr val="7E7E7E"/>
                </a:solidFill>
                <a:latin typeface="Microsoft Sans Serif"/>
                <a:cs typeface="Microsoft Sans Serif"/>
              </a:rPr>
              <a:t>hình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5">
                <a:solidFill>
                  <a:srgbClr val="7E7E7E"/>
                </a:solidFill>
                <a:latin typeface="Microsoft Sans Serif"/>
                <a:cs typeface="Microsoft Sans Serif"/>
              </a:rPr>
              <a:t>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105">
                <a:solidFill>
                  <a:srgbClr val="7E7E7E"/>
                </a:solidFill>
                <a:latin typeface="Microsoft Sans Serif"/>
                <a:cs typeface="Microsoft Sans Serif"/>
              </a:rPr>
              <a:t>mang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tính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ph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ẩ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m,</a:t>
            </a:r>
            <a:r>
              <a:rPr dirty="0" sz="900" spc="-5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không</a:t>
            </a:r>
            <a:r>
              <a:rPr dirty="0" sz="900" spc="-1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85">
                <a:solidFill>
                  <a:srgbClr val="7E7E7E"/>
                </a:solidFill>
                <a:latin typeface="Microsoft Sans Serif"/>
                <a:cs typeface="Microsoft Sans Serif"/>
              </a:rPr>
              <a:t>các</a:t>
            </a:r>
            <a:r>
              <a:rPr dirty="0" sz="900" spc="-3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gi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pháp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c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ủ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a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nhãn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hàng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đang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ử</a:t>
            </a:r>
            <a:r>
              <a:rPr dirty="0" sz="90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d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ụ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ng</a:t>
            </a:r>
            <a:endParaRPr sz="9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5155691" y="0"/>
              <a:ext cx="7036434" cy="6858000"/>
            </a:xfrm>
            <a:custGeom>
              <a:avLst/>
              <a:gdLst/>
              <a:ahLst/>
              <a:cxnLst/>
              <a:rect l="l" t="t" r="r" b="b"/>
              <a:pathLst>
                <a:path w="7036434" h="6858000">
                  <a:moveTo>
                    <a:pt x="703630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036308" y="6858000"/>
                  </a:lnTo>
                  <a:lnTo>
                    <a:pt x="7036308" y="0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155691" cy="685495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56350" y="2461641"/>
            <a:ext cx="4882515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25">
                <a:latin typeface="Calibri"/>
                <a:cs typeface="Calibri"/>
              </a:rPr>
              <a:t>CÁC</a:t>
            </a:r>
            <a:r>
              <a:rPr dirty="0" sz="4000" spc="-30">
                <a:latin typeface="Calibri"/>
                <a:cs typeface="Calibri"/>
              </a:rPr>
              <a:t> </a:t>
            </a:r>
            <a:r>
              <a:rPr dirty="0" sz="4000" spc="-5">
                <a:latin typeface="Calibri"/>
                <a:cs typeface="Calibri"/>
              </a:rPr>
              <a:t>HÌNH</a:t>
            </a:r>
            <a:r>
              <a:rPr dirty="0" sz="4000" spc="-15">
                <a:latin typeface="Calibri"/>
                <a:cs typeface="Calibri"/>
              </a:rPr>
              <a:t> </a:t>
            </a:r>
            <a:r>
              <a:rPr dirty="0" sz="4000" spc="-30">
                <a:latin typeface="Calibri"/>
                <a:cs typeface="Calibri"/>
              </a:rPr>
              <a:t>THỨC</a:t>
            </a:r>
            <a:endParaRPr sz="4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4000" spc="-30">
                <a:latin typeface="Calibri"/>
                <a:cs typeface="Calibri"/>
              </a:rPr>
              <a:t>QUẢNG</a:t>
            </a:r>
            <a:r>
              <a:rPr dirty="0" sz="4000" spc="5">
                <a:latin typeface="Calibri"/>
                <a:cs typeface="Calibri"/>
              </a:rPr>
              <a:t> </a:t>
            </a:r>
            <a:r>
              <a:rPr dirty="0" sz="4000" spc="-25">
                <a:latin typeface="Calibri"/>
                <a:cs typeface="Calibri"/>
              </a:rPr>
              <a:t>CÁO</a:t>
            </a:r>
            <a:r>
              <a:rPr dirty="0" sz="4000" spc="-20">
                <a:latin typeface="Calibri"/>
                <a:cs typeface="Calibri"/>
              </a:rPr>
              <a:t> </a:t>
            </a:r>
            <a:r>
              <a:rPr dirty="0" sz="4000" spc="-25">
                <a:latin typeface="Calibri"/>
                <a:cs typeface="Calibri"/>
              </a:rPr>
              <a:t>ZALO</a:t>
            </a:r>
            <a:r>
              <a:rPr dirty="0" sz="4000" spc="-20">
                <a:latin typeface="Calibri"/>
                <a:cs typeface="Calibri"/>
              </a:rPr>
              <a:t> </a:t>
            </a:r>
            <a:r>
              <a:rPr dirty="0" sz="4000" spc="-5">
                <a:latin typeface="Calibri"/>
                <a:cs typeface="Calibri"/>
              </a:rPr>
              <a:t>ADS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64664"/>
            <a:ext cx="12192000" cy="2886710"/>
          </a:xfrm>
          <a:custGeom>
            <a:avLst/>
            <a:gdLst/>
            <a:ahLst/>
            <a:cxnLst/>
            <a:rect l="l" t="t" r="r" b="b"/>
            <a:pathLst>
              <a:path w="12192000" h="2886710">
                <a:moveTo>
                  <a:pt x="12192000" y="0"/>
                </a:moveTo>
                <a:lnTo>
                  <a:pt x="0" y="0"/>
                </a:lnTo>
                <a:lnTo>
                  <a:pt x="0" y="2886456"/>
                </a:lnTo>
                <a:lnTo>
                  <a:pt x="12192000" y="28864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29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16408" y="443483"/>
            <a:ext cx="887094" cy="175260"/>
          </a:xfrm>
          <a:custGeom>
            <a:avLst/>
            <a:gdLst/>
            <a:ahLst/>
            <a:cxnLst/>
            <a:rect l="l" t="t" r="r" b="b"/>
            <a:pathLst>
              <a:path w="887094" h="175259">
                <a:moveTo>
                  <a:pt x="886968" y="0"/>
                </a:moveTo>
                <a:lnTo>
                  <a:pt x="0" y="0"/>
                </a:lnTo>
                <a:lnTo>
                  <a:pt x="0" y="175260"/>
                </a:lnTo>
                <a:lnTo>
                  <a:pt x="886968" y="175260"/>
                </a:lnTo>
                <a:lnTo>
                  <a:pt x="886968" y="0"/>
                </a:lnTo>
                <a:close/>
              </a:path>
            </a:pathLst>
          </a:custGeom>
          <a:solidFill>
            <a:srgbClr val="0F46B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1811" y="325373"/>
            <a:ext cx="266382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ZALO</a:t>
            </a:r>
            <a:r>
              <a:rPr dirty="0" sz="2800" spc="-3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FORM</a:t>
            </a:r>
            <a:r>
              <a:rPr dirty="0" sz="2800" spc="-17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ADS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6" name="object 6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6353555" y="1196339"/>
            <a:ext cx="2353310" cy="5149850"/>
            <a:chOff x="6353555" y="1196339"/>
            <a:chExt cx="2353310" cy="514985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53555" y="1196339"/>
              <a:ext cx="2353055" cy="51495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16039" y="1741931"/>
              <a:ext cx="2159508" cy="400050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9179052" y="1196339"/>
            <a:ext cx="2353310" cy="5149850"/>
            <a:chOff x="9179052" y="1196339"/>
            <a:chExt cx="2353310" cy="514985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79052" y="1196339"/>
              <a:ext cx="2353055" cy="514959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76588" y="1793748"/>
              <a:ext cx="2159507" cy="400202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38327" y="2574112"/>
            <a:ext cx="4392930" cy="2221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ụ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18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đích:</a:t>
            </a:r>
            <a:r>
              <a:rPr dirty="0" sz="18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Thu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 th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ậ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p thông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tin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và</a:t>
            </a:r>
            <a:r>
              <a:rPr dirty="0" sz="18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ố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ư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ỉ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ệ</a:t>
            </a:r>
            <a:r>
              <a:rPr dirty="0" sz="18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chuy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ể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đ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ổ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nhóm</a:t>
            </a:r>
            <a:r>
              <a:rPr dirty="0" sz="18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khách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hàng</a:t>
            </a:r>
            <a:r>
              <a:rPr dirty="0" sz="18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ti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ề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m năng.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Hình</a:t>
            </a:r>
            <a:r>
              <a:rPr dirty="0" sz="1800" spc="-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th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ứ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18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tính</a:t>
            </a:r>
            <a:r>
              <a:rPr dirty="0" sz="18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giá:</a:t>
            </a:r>
            <a:r>
              <a:rPr dirty="0" sz="18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CPC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>
              <a:latin typeface="Trebuchet MS"/>
              <a:cs typeface="Trebuchet MS"/>
            </a:endParaRPr>
          </a:p>
          <a:p>
            <a:pPr marL="12700" marR="119380">
              <a:lnSpc>
                <a:spcPct val="100000"/>
              </a:lnSpc>
              <a:spcBef>
                <a:spcPts val="5"/>
              </a:spcBef>
            </a:pP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ử</a:t>
            </a:r>
            <a:r>
              <a:rPr dirty="0" sz="18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ụ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ng:</a:t>
            </a:r>
            <a:r>
              <a:rPr dirty="0" sz="18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Cho</a:t>
            </a:r>
            <a:r>
              <a:rPr dirty="0" sz="18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phép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khách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hàng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ti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ề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m năng </a:t>
            </a:r>
            <a:r>
              <a:rPr dirty="0" sz="1800" spc="-5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ễ</a:t>
            </a:r>
            <a:r>
              <a:rPr dirty="0" sz="18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dàng cung</a:t>
            </a:r>
            <a:r>
              <a:rPr dirty="0" sz="18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ấ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 thông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tin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liên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ệ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: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ọ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tên,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 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ố</a:t>
            </a:r>
            <a:r>
              <a:rPr dirty="0" sz="18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đi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ệ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tho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ạ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i,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email,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đ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ị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a ch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ỉ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,…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46265" y="6577380"/>
            <a:ext cx="45129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>
                <a:solidFill>
                  <a:srgbClr val="7E7E7E"/>
                </a:solidFill>
                <a:latin typeface="Microsoft Sans Serif"/>
                <a:cs typeface="Microsoft Sans Serif"/>
              </a:rPr>
              <a:t>hình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5">
                <a:solidFill>
                  <a:srgbClr val="7E7E7E"/>
                </a:solidFill>
                <a:latin typeface="Microsoft Sans Serif"/>
                <a:cs typeface="Microsoft Sans Serif"/>
              </a:rPr>
              <a:t>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105">
                <a:solidFill>
                  <a:srgbClr val="7E7E7E"/>
                </a:solidFill>
                <a:latin typeface="Microsoft Sans Serif"/>
                <a:cs typeface="Microsoft Sans Serif"/>
              </a:rPr>
              <a:t>mang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tính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ph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ẩ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m,</a:t>
            </a:r>
            <a:r>
              <a:rPr dirty="0" sz="900" spc="-5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không</a:t>
            </a:r>
            <a:r>
              <a:rPr dirty="0" sz="900" spc="-1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85">
                <a:solidFill>
                  <a:srgbClr val="7E7E7E"/>
                </a:solidFill>
                <a:latin typeface="Microsoft Sans Serif"/>
                <a:cs typeface="Microsoft Sans Serif"/>
              </a:rPr>
              <a:t>các</a:t>
            </a:r>
            <a:r>
              <a:rPr dirty="0" sz="900" spc="-3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gi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pháp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c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ủ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a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nhãn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hàng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đang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ử</a:t>
            </a:r>
            <a:r>
              <a:rPr dirty="0" sz="90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d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ụ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ng</a:t>
            </a:r>
            <a:endParaRPr sz="9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1811" y="333502"/>
            <a:ext cx="529209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ZALO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FORM</a:t>
            </a:r>
            <a:r>
              <a:rPr dirty="0" sz="2800" spc="1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–</a:t>
            </a:r>
            <a:r>
              <a:rPr dirty="0" sz="2800" spc="-2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CRM</a:t>
            </a:r>
            <a:r>
              <a:rPr dirty="0" sz="2800" spc="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KHÁCH</a:t>
            </a:r>
            <a:r>
              <a:rPr dirty="0" sz="2800" spc="-3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HÀNG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4" name="object 4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96083" y="1233470"/>
            <a:ext cx="7850124" cy="477261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56436" y="6239662"/>
            <a:ext cx="932942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rebuchet MS"/>
                <a:cs typeface="Trebuchet MS"/>
              </a:rPr>
              <a:t>https://developers.zalo.me/docs/api/official-account-api/quan-ly-ads/lay-du-lieu-khach-</a:t>
            </a:r>
            <a:endParaRPr sz="1800">
              <a:latin typeface="Trebuchet MS"/>
              <a:cs typeface="Trebuchet MS"/>
            </a:endParaRPr>
          </a:p>
          <a:p>
            <a:pPr algn="ctr" marL="635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latin typeface="Trebuchet MS"/>
                <a:cs typeface="Trebuchet MS"/>
              </a:rPr>
              <a:t>hang-tiem-nang-post-5478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1811" y="295783"/>
            <a:ext cx="426847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TRUY</a:t>
            </a:r>
            <a:r>
              <a:rPr dirty="0" sz="2800" spc="-6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Ậ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P</a:t>
            </a:r>
            <a:r>
              <a:rPr dirty="0" sz="2800" spc="-8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HOME</a:t>
            </a:r>
            <a:r>
              <a:rPr dirty="0" sz="2800" spc="-15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AND</a:t>
            </a:r>
            <a:r>
              <a:rPr dirty="0" sz="2800" spc="-1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CAR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4" name="object 4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45508" y="652272"/>
            <a:ext cx="6483095" cy="60518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7572" y="652272"/>
            <a:ext cx="3241548" cy="605180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64664"/>
            <a:ext cx="12192000" cy="2886710"/>
          </a:xfrm>
          <a:custGeom>
            <a:avLst/>
            <a:gdLst/>
            <a:ahLst/>
            <a:cxnLst/>
            <a:rect l="l" t="t" r="r" b="b"/>
            <a:pathLst>
              <a:path w="12192000" h="2886710">
                <a:moveTo>
                  <a:pt x="12192000" y="0"/>
                </a:moveTo>
                <a:lnTo>
                  <a:pt x="0" y="0"/>
                </a:lnTo>
                <a:lnTo>
                  <a:pt x="0" y="2886456"/>
                </a:lnTo>
                <a:lnTo>
                  <a:pt x="12192000" y="28864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29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16408" y="443483"/>
            <a:ext cx="887094" cy="175260"/>
          </a:xfrm>
          <a:custGeom>
            <a:avLst/>
            <a:gdLst/>
            <a:ahLst/>
            <a:cxnLst/>
            <a:rect l="l" t="t" r="r" b="b"/>
            <a:pathLst>
              <a:path w="887094" h="175259">
                <a:moveTo>
                  <a:pt x="886968" y="0"/>
                </a:moveTo>
                <a:lnTo>
                  <a:pt x="0" y="0"/>
                </a:lnTo>
                <a:lnTo>
                  <a:pt x="0" y="175260"/>
                </a:lnTo>
                <a:lnTo>
                  <a:pt x="886968" y="175260"/>
                </a:lnTo>
                <a:lnTo>
                  <a:pt x="886968" y="0"/>
                </a:lnTo>
                <a:close/>
              </a:path>
            </a:pathLst>
          </a:custGeom>
          <a:solidFill>
            <a:srgbClr val="0F46B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1811" y="304876"/>
            <a:ext cx="370268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QU</a:t>
            </a:r>
            <a:r>
              <a:rPr dirty="0" sz="2800" spc="-10">
                <a:solidFill>
                  <a:srgbClr val="0F46BB"/>
                </a:solidFill>
                <a:latin typeface="Calibri"/>
                <a:cs typeface="Calibri"/>
              </a:rPr>
              <a:t>Ả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 CÁO</a:t>
            </a:r>
            <a:r>
              <a:rPr dirty="0" sz="2800" spc="-6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TIN</a:t>
            </a:r>
            <a:r>
              <a:rPr dirty="0" sz="2800" spc="-2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ĐĂNG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6" name="object 6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57606" y="2465323"/>
            <a:ext cx="4235450" cy="246443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154305">
              <a:lnSpc>
                <a:spcPct val="100600"/>
              </a:lnSpc>
              <a:spcBef>
                <a:spcPts val="85"/>
              </a:spcBef>
            </a:pPr>
            <a:r>
              <a:rPr dirty="0" sz="1600" spc="-10" b="1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ụ</a:t>
            </a:r>
            <a:r>
              <a:rPr dirty="0" sz="1600" spc="-10" b="1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1600" spc="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đích:</a:t>
            </a:r>
            <a:r>
              <a:rPr dirty="0" sz="1600" spc="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Nh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ằ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 h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ỗ</a:t>
            </a:r>
            <a:r>
              <a:rPr dirty="0" sz="1600" spc="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tr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ợ</a:t>
            </a:r>
            <a:r>
              <a:rPr dirty="0" sz="16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nhà qu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ả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ng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 cáo</a:t>
            </a:r>
            <a:r>
              <a:rPr dirty="0" sz="16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ngành </a:t>
            </a:r>
            <a:r>
              <a:rPr dirty="0" sz="1600" spc="-4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Ô tô, hi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ể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n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th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ị</a:t>
            </a: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tin đăng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ớ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i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nhi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ề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u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khách hàng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 ti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ề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16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năng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ơ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6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sau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khi</a:t>
            </a:r>
            <a:r>
              <a:rPr dirty="0" sz="1600" spc="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đã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đăng</a:t>
            </a:r>
            <a:r>
              <a:rPr dirty="0" sz="16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tin</a:t>
            </a:r>
            <a:r>
              <a:rPr dirty="0" sz="16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bán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hàng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 trên</a:t>
            </a:r>
            <a:r>
              <a:rPr dirty="0" sz="16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Zalo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Home</a:t>
            </a:r>
            <a:r>
              <a:rPr dirty="0" sz="1600" spc="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&amp; </a:t>
            </a:r>
            <a:r>
              <a:rPr dirty="0" sz="1600" spc="-60">
                <a:solidFill>
                  <a:srgbClr val="FFFFFF"/>
                </a:solidFill>
                <a:latin typeface="Trebuchet MS"/>
                <a:cs typeface="Trebuchet MS"/>
              </a:rPr>
              <a:t>Car.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FFFFFF"/>
                </a:solidFill>
                <a:latin typeface="Trebuchet MS"/>
                <a:cs typeface="Trebuchet MS"/>
              </a:rPr>
              <a:t>Hình 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th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ứ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1600" spc="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tính</a:t>
            </a:r>
            <a:r>
              <a:rPr dirty="0" sz="160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ti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ề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n:</a:t>
            </a:r>
            <a:r>
              <a:rPr dirty="0" sz="16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CPC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ử</a:t>
            </a:r>
            <a:r>
              <a:rPr dirty="0" sz="16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ụ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ng:</a:t>
            </a:r>
            <a:r>
              <a:rPr dirty="0" sz="1600" spc="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Nhà</a:t>
            </a:r>
            <a:r>
              <a:rPr dirty="0" sz="16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qu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ả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ng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cáo</a:t>
            </a:r>
            <a:r>
              <a:rPr dirty="0" sz="16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có</a:t>
            </a:r>
            <a:r>
              <a:rPr dirty="0" sz="16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th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ể</a:t>
            </a:r>
            <a:r>
              <a:rPr dirty="0" sz="16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ễ</a:t>
            </a:r>
            <a:r>
              <a:rPr dirty="0" sz="16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dàng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3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600" spc="30">
                <a:solidFill>
                  <a:srgbClr val="FFFFFF"/>
                </a:solidFill>
                <a:latin typeface="Microsoft Sans Serif"/>
                <a:cs typeface="Microsoft Sans Serif"/>
              </a:rPr>
              <a:t>ư</a:t>
            </a:r>
            <a:r>
              <a:rPr dirty="0" sz="1600" spc="30">
                <a:solidFill>
                  <a:srgbClr val="FFFFFF"/>
                </a:solidFill>
                <a:latin typeface="Calibri"/>
                <a:cs typeface="Calibri"/>
              </a:rPr>
              <a:t>ơ</a:t>
            </a:r>
            <a:r>
              <a:rPr dirty="0" sz="1600" spc="30">
                <a:solidFill>
                  <a:srgbClr val="FFFFFF"/>
                </a:solidFill>
                <a:latin typeface="Trebuchet MS"/>
                <a:cs typeface="Trebuchet MS"/>
              </a:rPr>
              <a:t>ng </a:t>
            </a:r>
            <a:r>
              <a:rPr dirty="0" sz="1600" spc="-4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tác v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ớ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1600" spc="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khách</a:t>
            </a:r>
            <a:r>
              <a:rPr dirty="0" sz="1600" spc="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hàng</a:t>
            </a:r>
            <a:r>
              <a:rPr dirty="0" sz="16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thông</a:t>
            </a:r>
            <a:r>
              <a:rPr dirty="0" sz="16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qua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Zalo</a:t>
            </a:r>
            <a:r>
              <a:rPr dirty="0" sz="16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cá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nhân.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Không c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ầ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6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ạ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OA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25868" y="1446275"/>
            <a:ext cx="4468367" cy="41148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42915" y="1458467"/>
            <a:ext cx="2203704" cy="411480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446265" y="6577380"/>
            <a:ext cx="45129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>
                <a:solidFill>
                  <a:srgbClr val="7E7E7E"/>
                </a:solidFill>
                <a:latin typeface="Microsoft Sans Serif"/>
                <a:cs typeface="Microsoft Sans Serif"/>
              </a:rPr>
              <a:t>hình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5">
                <a:solidFill>
                  <a:srgbClr val="7E7E7E"/>
                </a:solidFill>
                <a:latin typeface="Microsoft Sans Serif"/>
                <a:cs typeface="Microsoft Sans Serif"/>
              </a:rPr>
              <a:t>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105">
                <a:solidFill>
                  <a:srgbClr val="7E7E7E"/>
                </a:solidFill>
                <a:latin typeface="Microsoft Sans Serif"/>
                <a:cs typeface="Microsoft Sans Serif"/>
              </a:rPr>
              <a:t>mang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tính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ph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ẩ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m,</a:t>
            </a:r>
            <a:r>
              <a:rPr dirty="0" sz="900" spc="-5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không</a:t>
            </a:r>
            <a:r>
              <a:rPr dirty="0" sz="900" spc="-1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85">
                <a:solidFill>
                  <a:srgbClr val="7E7E7E"/>
                </a:solidFill>
                <a:latin typeface="Microsoft Sans Serif"/>
                <a:cs typeface="Microsoft Sans Serif"/>
              </a:rPr>
              <a:t>các</a:t>
            </a:r>
            <a:r>
              <a:rPr dirty="0" sz="900" spc="-3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gi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pháp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c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ủ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a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nhãn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hàng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đang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ử</a:t>
            </a:r>
            <a:r>
              <a:rPr dirty="0" sz="90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d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ụ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ng</a:t>
            </a:r>
            <a:endParaRPr sz="9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3" name="object 3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320040" y="2773679"/>
            <a:ext cx="0" cy="2796540"/>
          </a:xfrm>
          <a:custGeom>
            <a:avLst/>
            <a:gdLst/>
            <a:ahLst/>
            <a:cxnLst/>
            <a:rect l="l" t="t" r="r" b="b"/>
            <a:pathLst>
              <a:path w="0" h="2796540">
                <a:moveTo>
                  <a:pt x="0" y="0"/>
                </a:moveTo>
                <a:lnTo>
                  <a:pt x="0" y="279654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44524" y="2773679"/>
            <a:ext cx="0" cy="2796540"/>
          </a:xfrm>
          <a:custGeom>
            <a:avLst/>
            <a:gdLst/>
            <a:ahLst/>
            <a:cxnLst/>
            <a:rect l="l" t="t" r="r" b="b"/>
            <a:pathLst>
              <a:path w="0" h="2796540">
                <a:moveTo>
                  <a:pt x="0" y="0"/>
                </a:moveTo>
                <a:lnTo>
                  <a:pt x="0" y="279654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70532" y="2773679"/>
            <a:ext cx="0" cy="2796540"/>
          </a:xfrm>
          <a:custGeom>
            <a:avLst/>
            <a:gdLst/>
            <a:ahLst/>
            <a:cxnLst/>
            <a:rect l="l" t="t" r="r" b="b"/>
            <a:pathLst>
              <a:path w="0" h="2796540">
                <a:moveTo>
                  <a:pt x="0" y="0"/>
                </a:moveTo>
                <a:lnTo>
                  <a:pt x="0" y="279654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95016" y="2773679"/>
            <a:ext cx="0" cy="2796540"/>
          </a:xfrm>
          <a:custGeom>
            <a:avLst/>
            <a:gdLst/>
            <a:ahLst/>
            <a:cxnLst/>
            <a:rect l="l" t="t" r="r" b="b"/>
            <a:pathLst>
              <a:path w="0" h="2796540">
                <a:moveTo>
                  <a:pt x="0" y="0"/>
                </a:moveTo>
                <a:lnTo>
                  <a:pt x="0" y="279654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621023" y="2773679"/>
            <a:ext cx="0" cy="2796540"/>
          </a:xfrm>
          <a:custGeom>
            <a:avLst/>
            <a:gdLst/>
            <a:ahLst/>
            <a:cxnLst/>
            <a:rect l="l" t="t" r="r" b="b"/>
            <a:pathLst>
              <a:path w="0" h="2796540">
                <a:moveTo>
                  <a:pt x="0" y="0"/>
                </a:moveTo>
                <a:lnTo>
                  <a:pt x="0" y="279654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445508" y="2773679"/>
            <a:ext cx="0" cy="2796540"/>
          </a:xfrm>
          <a:custGeom>
            <a:avLst/>
            <a:gdLst/>
            <a:ahLst/>
            <a:cxnLst/>
            <a:rect l="l" t="t" r="r" b="b"/>
            <a:pathLst>
              <a:path w="0" h="2796540">
                <a:moveTo>
                  <a:pt x="0" y="0"/>
                </a:moveTo>
                <a:lnTo>
                  <a:pt x="0" y="279654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271515" y="2773679"/>
            <a:ext cx="0" cy="2796540"/>
          </a:xfrm>
          <a:custGeom>
            <a:avLst/>
            <a:gdLst/>
            <a:ahLst/>
            <a:cxnLst/>
            <a:rect l="l" t="t" r="r" b="b"/>
            <a:pathLst>
              <a:path w="0" h="2796540">
                <a:moveTo>
                  <a:pt x="0" y="0"/>
                </a:moveTo>
                <a:lnTo>
                  <a:pt x="0" y="279654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096000" y="2773679"/>
            <a:ext cx="0" cy="2796540"/>
          </a:xfrm>
          <a:custGeom>
            <a:avLst/>
            <a:gdLst/>
            <a:ahLst/>
            <a:cxnLst/>
            <a:rect l="l" t="t" r="r" b="b"/>
            <a:pathLst>
              <a:path w="0" h="2796540">
                <a:moveTo>
                  <a:pt x="0" y="0"/>
                </a:moveTo>
                <a:lnTo>
                  <a:pt x="0" y="279654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920483" y="2773679"/>
            <a:ext cx="0" cy="2796540"/>
          </a:xfrm>
          <a:custGeom>
            <a:avLst/>
            <a:gdLst/>
            <a:ahLst/>
            <a:cxnLst/>
            <a:rect l="l" t="t" r="r" b="b"/>
            <a:pathLst>
              <a:path w="0" h="2796540">
                <a:moveTo>
                  <a:pt x="0" y="0"/>
                </a:moveTo>
                <a:lnTo>
                  <a:pt x="0" y="279654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746492" y="2773679"/>
            <a:ext cx="0" cy="2796540"/>
          </a:xfrm>
          <a:custGeom>
            <a:avLst/>
            <a:gdLst/>
            <a:ahLst/>
            <a:cxnLst/>
            <a:rect l="l" t="t" r="r" b="b"/>
            <a:pathLst>
              <a:path w="0" h="2796540">
                <a:moveTo>
                  <a:pt x="0" y="0"/>
                </a:moveTo>
                <a:lnTo>
                  <a:pt x="0" y="279654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570976" y="2773679"/>
            <a:ext cx="0" cy="2796540"/>
          </a:xfrm>
          <a:custGeom>
            <a:avLst/>
            <a:gdLst/>
            <a:ahLst/>
            <a:cxnLst/>
            <a:rect l="l" t="t" r="r" b="b"/>
            <a:pathLst>
              <a:path w="0" h="2796540">
                <a:moveTo>
                  <a:pt x="0" y="0"/>
                </a:moveTo>
                <a:lnTo>
                  <a:pt x="0" y="279654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396983" y="2773679"/>
            <a:ext cx="0" cy="2796540"/>
          </a:xfrm>
          <a:custGeom>
            <a:avLst/>
            <a:gdLst/>
            <a:ahLst/>
            <a:cxnLst/>
            <a:rect l="l" t="t" r="r" b="b"/>
            <a:pathLst>
              <a:path w="0" h="2796540">
                <a:moveTo>
                  <a:pt x="0" y="0"/>
                </a:moveTo>
                <a:lnTo>
                  <a:pt x="0" y="279654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221468" y="2773679"/>
            <a:ext cx="0" cy="2796540"/>
          </a:xfrm>
          <a:custGeom>
            <a:avLst/>
            <a:gdLst/>
            <a:ahLst/>
            <a:cxnLst/>
            <a:rect l="l" t="t" r="r" b="b"/>
            <a:pathLst>
              <a:path w="0" h="2796540">
                <a:moveTo>
                  <a:pt x="0" y="0"/>
                </a:moveTo>
                <a:lnTo>
                  <a:pt x="0" y="279654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047476" y="2773679"/>
            <a:ext cx="0" cy="2796540"/>
          </a:xfrm>
          <a:custGeom>
            <a:avLst/>
            <a:gdLst/>
            <a:ahLst/>
            <a:cxnLst/>
            <a:rect l="l" t="t" r="r" b="b"/>
            <a:pathLst>
              <a:path w="0" h="2796540">
                <a:moveTo>
                  <a:pt x="0" y="0"/>
                </a:moveTo>
                <a:lnTo>
                  <a:pt x="0" y="279654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9" name="object 19"/>
          <p:cNvGrpSpPr/>
          <p:nvPr/>
        </p:nvGrpSpPr>
        <p:grpSpPr>
          <a:xfrm>
            <a:off x="315277" y="2768917"/>
            <a:ext cx="11561445" cy="2806065"/>
            <a:chOff x="315277" y="2768917"/>
            <a:chExt cx="11561445" cy="2806065"/>
          </a:xfrm>
        </p:grpSpPr>
        <p:sp>
          <p:nvSpPr>
            <p:cNvPr id="20" name="object 20"/>
            <p:cNvSpPr/>
            <p:nvPr/>
          </p:nvSpPr>
          <p:spPr>
            <a:xfrm>
              <a:off x="320040" y="2773679"/>
              <a:ext cx="11551920" cy="2796540"/>
            </a:xfrm>
            <a:custGeom>
              <a:avLst/>
              <a:gdLst/>
              <a:ahLst/>
              <a:cxnLst/>
              <a:rect l="l" t="t" r="r" b="b"/>
              <a:pathLst>
                <a:path w="11551920" h="2796540">
                  <a:moveTo>
                    <a:pt x="11551919" y="0"/>
                  </a:moveTo>
                  <a:lnTo>
                    <a:pt x="11551919" y="2796540"/>
                  </a:lnTo>
                </a:path>
                <a:path w="11551920" h="2796540">
                  <a:moveTo>
                    <a:pt x="0" y="2796540"/>
                  </a:moveTo>
                  <a:lnTo>
                    <a:pt x="11551919" y="279654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32281" y="3126458"/>
              <a:ext cx="10727690" cy="2015489"/>
            </a:xfrm>
            <a:custGeom>
              <a:avLst/>
              <a:gdLst/>
              <a:ahLst/>
              <a:cxnLst/>
              <a:rect l="l" t="t" r="r" b="b"/>
              <a:pathLst>
                <a:path w="10727690" h="2015489">
                  <a:moveTo>
                    <a:pt x="0" y="1089179"/>
                  </a:moveTo>
                  <a:lnTo>
                    <a:pt x="35877" y="1118028"/>
                  </a:lnTo>
                  <a:lnTo>
                    <a:pt x="71754" y="1149421"/>
                  </a:lnTo>
                  <a:lnTo>
                    <a:pt x="107633" y="1182978"/>
                  </a:lnTo>
                  <a:lnTo>
                    <a:pt x="143511" y="1218317"/>
                  </a:lnTo>
                  <a:lnTo>
                    <a:pt x="179391" y="1255055"/>
                  </a:lnTo>
                  <a:lnTo>
                    <a:pt x="215270" y="1292810"/>
                  </a:lnTo>
                  <a:lnTo>
                    <a:pt x="251150" y="1331202"/>
                  </a:lnTo>
                  <a:lnTo>
                    <a:pt x="287030" y="1369848"/>
                  </a:lnTo>
                  <a:lnTo>
                    <a:pt x="322911" y="1408366"/>
                  </a:lnTo>
                  <a:lnTo>
                    <a:pt x="358792" y="1446374"/>
                  </a:lnTo>
                  <a:lnTo>
                    <a:pt x="394672" y="1483491"/>
                  </a:lnTo>
                  <a:lnTo>
                    <a:pt x="430554" y="1519335"/>
                  </a:lnTo>
                  <a:lnTo>
                    <a:pt x="466435" y="1553523"/>
                  </a:lnTo>
                  <a:lnTo>
                    <a:pt x="502316" y="1585675"/>
                  </a:lnTo>
                  <a:lnTo>
                    <a:pt x="538197" y="1615407"/>
                  </a:lnTo>
                  <a:lnTo>
                    <a:pt x="574079" y="1642339"/>
                  </a:lnTo>
                  <a:lnTo>
                    <a:pt x="609960" y="1666089"/>
                  </a:lnTo>
                  <a:lnTo>
                    <a:pt x="645841" y="1686274"/>
                  </a:lnTo>
                  <a:lnTo>
                    <a:pt x="681723" y="1702513"/>
                  </a:lnTo>
                  <a:lnTo>
                    <a:pt x="753484" y="1721625"/>
                  </a:lnTo>
                  <a:lnTo>
                    <a:pt x="789365" y="1723734"/>
                  </a:lnTo>
                  <a:lnTo>
                    <a:pt x="825246" y="1720369"/>
                  </a:lnTo>
                  <a:lnTo>
                    <a:pt x="886349" y="1698858"/>
                  </a:lnTo>
                  <a:lnTo>
                    <a:pt x="947456" y="1657627"/>
                  </a:lnTo>
                  <a:lnTo>
                    <a:pt x="978011" y="1630619"/>
                  </a:lnTo>
                  <a:lnTo>
                    <a:pt x="1008566" y="1599884"/>
                  </a:lnTo>
                  <a:lnTo>
                    <a:pt x="1039123" y="1565821"/>
                  </a:lnTo>
                  <a:lnTo>
                    <a:pt x="1069680" y="1528833"/>
                  </a:lnTo>
                  <a:lnTo>
                    <a:pt x="1100238" y="1489319"/>
                  </a:lnTo>
                  <a:lnTo>
                    <a:pt x="1130797" y="1447680"/>
                  </a:lnTo>
                  <a:lnTo>
                    <a:pt x="1161356" y="1404317"/>
                  </a:lnTo>
                  <a:lnTo>
                    <a:pt x="1191916" y="1359631"/>
                  </a:lnTo>
                  <a:lnTo>
                    <a:pt x="1222477" y="1314023"/>
                  </a:lnTo>
                  <a:lnTo>
                    <a:pt x="1253038" y="1267893"/>
                  </a:lnTo>
                  <a:lnTo>
                    <a:pt x="1283600" y="1221642"/>
                  </a:lnTo>
                  <a:lnTo>
                    <a:pt x="1314162" y="1175670"/>
                  </a:lnTo>
                  <a:lnTo>
                    <a:pt x="1344724" y="1130379"/>
                  </a:lnTo>
                  <a:lnTo>
                    <a:pt x="1375287" y="1086169"/>
                  </a:lnTo>
                  <a:lnTo>
                    <a:pt x="1405850" y="1043441"/>
                  </a:lnTo>
                  <a:lnTo>
                    <a:pt x="1436414" y="1002595"/>
                  </a:lnTo>
                  <a:lnTo>
                    <a:pt x="1466978" y="964033"/>
                  </a:lnTo>
                  <a:lnTo>
                    <a:pt x="1497542" y="928154"/>
                  </a:lnTo>
                  <a:lnTo>
                    <a:pt x="1528106" y="895361"/>
                  </a:lnTo>
                  <a:lnTo>
                    <a:pt x="1558671" y="866053"/>
                  </a:lnTo>
                  <a:lnTo>
                    <a:pt x="1589235" y="840631"/>
                  </a:lnTo>
                  <a:lnTo>
                    <a:pt x="1650365" y="803048"/>
                  </a:lnTo>
                  <a:lnTo>
                    <a:pt x="1696212" y="785248"/>
                  </a:lnTo>
                  <a:lnTo>
                    <a:pt x="1742059" y="773370"/>
                  </a:lnTo>
                  <a:lnTo>
                    <a:pt x="1787906" y="766896"/>
                  </a:lnTo>
                  <a:lnTo>
                    <a:pt x="1833753" y="765309"/>
                  </a:lnTo>
                  <a:lnTo>
                    <a:pt x="1879600" y="768092"/>
                  </a:lnTo>
                  <a:lnTo>
                    <a:pt x="1925447" y="774727"/>
                  </a:lnTo>
                  <a:lnTo>
                    <a:pt x="1971294" y="784698"/>
                  </a:lnTo>
                  <a:lnTo>
                    <a:pt x="2017141" y="797485"/>
                  </a:lnTo>
                  <a:lnTo>
                    <a:pt x="2062988" y="812573"/>
                  </a:lnTo>
                  <a:lnTo>
                    <a:pt x="2108835" y="829444"/>
                  </a:lnTo>
                  <a:lnTo>
                    <a:pt x="2154682" y="847580"/>
                  </a:lnTo>
                  <a:lnTo>
                    <a:pt x="2200529" y="866464"/>
                  </a:lnTo>
                  <a:lnTo>
                    <a:pt x="2246376" y="885578"/>
                  </a:lnTo>
                  <a:lnTo>
                    <a:pt x="2292223" y="904405"/>
                  </a:lnTo>
                  <a:lnTo>
                    <a:pt x="2338070" y="922428"/>
                  </a:lnTo>
                  <a:lnTo>
                    <a:pt x="2383917" y="939130"/>
                  </a:lnTo>
                  <a:lnTo>
                    <a:pt x="2429764" y="953992"/>
                  </a:lnTo>
                  <a:lnTo>
                    <a:pt x="2475611" y="966497"/>
                  </a:lnTo>
                  <a:lnTo>
                    <a:pt x="2524133" y="978804"/>
                  </a:lnTo>
                  <a:lnTo>
                    <a:pt x="2572659" y="992009"/>
                  </a:lnTo>
                  <a:lnTo>
                    <a:pt x="2621186" y="1005976"/>
                  </a:lnTo>
                  <a:lnTo>
                    <a:pt x="2669716" y="1020569"/>
                  </a:lnTo>
                  <a:lnTo>
                    <a:pt x="2718248" y="1035649"/>
                  </a:lnTo>
                  <a:lnTo>
                    <a:pt x="2766781" y="1051079"/>
                  </a:lnTo>
                  <a:lnTo>
                    <a:pt x="2815317" y="1066724"/>
                  </a:lnTo>
                  <a:lnTo>
                    <a:pt x="2863853" y="1082444"/>
                  </a:lnTo>
                  <a:lnTo>
                    <a:pt x="2912392" y="1098104"/>
                  </a:lnTo>
                  <a:lnTo>
                    <a:pt x="2960931" y="1113567"/>
                  </a:lnTo>
                  <a:lnTo>
                    <a:pt x="3009472" y="1128694"/>
                  </a:lnTo>
                  <a:lnTo>
                    <a:pt x="3058013" y="1143350"/>
                  </a:lnTo>
                  <a:lnTo>
                    <a:pt x="3106556" y="1157396"/>
                  </a:lnTo>
                  <a:lnTo>
                    <a:pt x="3155099" y="1170697"/>
                  </a:lnTo>
                  <a:lnTo>
                    <a:pt x="3203642" y="1183114"/>
                  </a:lnTo>
                  <a:lnTo>
                    <a:pt x="3252186" y="1194510"/>
                  </a:lnTo>
                  <a:lnTo>
                    <a:pt x="3300729" y="1204749"/>
                  </a:lnTo>
                  <a:lnTo>
                    <a:pt x="3349273" y="1213473"/>
                  </a:lnTo>
                  <a:lnTo>
                    <a:pt x="3397817" y="1220533"/>
                  </a:lnTo>
                  <a:lnTo>
                    <a:pt x="3446361" y="1226175"/>
                  </a:lnTo>
                  <a:lnTo>
                    <a:pt x="3494905" y="1230645"/>
                  </a:lnTo>
                  <a:lnTo>
                    <a:pt x="3543449" y="1234188"/>
                  </a:lnTo>
                  <a:lnTo>
                    <a:pt x="3591993" y="1237049"/>
                  </a:lnTo>
                  <a:lnTo>
                    <a:pt x="3640537" y="1239475"/>
                  </a:lnTo>
                  <a:lnTo>
                    <a:pt x="3689081" y="1241710"/>
                  </a:lnTo>
                  <a:lnTo>
                    <a:pt x="3737624" y="1244001"/>
                  </a:lnTo>
                  <a:lnTo>
                    <a:pt x="3786168" y="1246592"/>
                  </a:lnTo>
                  <a:lnTo>
                    <a:pt x="3834712" y="1249730"/>
                  </a:lnTo>
                  <a:lnTo>
                    <a:pt x="3883256" y="1253659"/>
                  </a:lnTo>
                  <a:lnTo>
                    <a:pt x="3931800" y="1258626"/>
                  </a:lnTo>
                  <a:lnTo>
                    <a:pt x="3980344" y="1264876"/>
                  </a:lnTo>
                  <a:lnTo>
                    <a:pt x="4028888" y="1272653"/>
                  </a:lnTo>
                  <a:lnTo>
                    <a:pt x="4077432" y="1282205"/>
                  </a:lnTo>
                  <a:lnTo>
                    <a:pt x="4125976" y="1293776"/>
                  </a:lnTo>
                  <a:lnTo>
                    <a:pt x="4171821" y="1306442"/>
                  </a:lnTo>
                  <a:lnTo>
                    <a:pt x="4217665" y="1320448"/>
                  </a:lnTo>
                  <a:lnTo>
                    <a:pt x="4263507" y="1335680"/>
                  </a:lnTo>
                  <a:lnTo>
                    <a:pt x="4309347" y="1352029"/>
                  </a:lnTo>
                  <a:lnTo>
                    <a:pt x="4355187" y="1369381"/>
                  </a:lnTo>
                  <a:lnTo>
                    <a:pt x="4401025" y="1387625"/>
                  </a:lnTo>
                  <a:lnTo>
                    <a:pt x="4446862" y="1406649"/>
                  </a:lnTo>
                  <a:lnTo>
                    <a:pt x="4492699" y="1426341"/>
                  </a:lnTo>
                  <a:lnTo>
                    <a:pt x="4538535" y="1446589"/>
                  </a:lnTo>
                  <a:lnTo>
                    <a:pt x="4584371" y="1467282"/>
                  </a:lnTo>
                  <a:lnTo>
                    <a:pt x="4630208" y="1488308"/>
                  </a:lnTo>
                  <a:lnTo>
                    <a:pt x="4676045" y="1509554"/>
                  </a:lnTo>
                  <a:lnTo>
                    <a:pt x="4721883" y="1530909"/>
                  </a:lnTo>
                  <a:lnTo>
                    <a:pt x="4767723" y="1552262"/>
                  </a:lnTo>
                  <a:lnTo>
                    <a:pt x="4813563" y="1573500"/>
                  </a:lnTo>
                  <a:lnTo>
                    <a:pt x="4859405" y="1594511"/>
                  </a:lnTo>
                  <a:lnTo>
                    <a:pt x="4905249" y="1615184"/>
                  </a:lnTo>
                  <a:lnTo>
                    <a:pt x="4951095" y="1635406"/>
                  </a:lnTo>
                  <a:lnTo>
                    <a:pt x="4996942" y="1656419"/>
                  </a:lnTo>
                  <a:lnTo>
                    <a:pt x="5042789" y="1679265"/>
                  </a:lnTo>
                  <a:lnTo>
                    <a:pt x="5088636" y="1703599"/>
                  </a:lnTo>
                  <a:lnTo>
                    <a:pt x="5134483" y="1729078"/>
                  </a:lnTo>
                  <a:lnTo>
                    <a:pt x="5180330" y="1755355"/>
                  </a:lnTo>
                  <a:lnTo>
                    <a:pt x="5226177" y="1782087"/>
                  </a:lnTo>
                  <a:lnTo>
                    <a:pt x="5272024" y="1808928"/>
                  </a:lnTo>
                  <a:lnTo>
                    <a:pt x="5317871" y="1835535"/>
                  </a:lnTo>
                  <a:lnTo>
                    <a:pt x="5363718" y="1861562"/>
                  </a:lnTo>
                  <a:lnTo>
                    <a:pt x="5409565" y="1886664"/>
                  </a:lnTo>
                  <a:lnTo>
                    <a:pt x="5455412" y="1910498"/>
                  </a:lnTo>
                  <a:lnTo>
                    <a:pt x="5501259" y="1932718"/>
                  </a:lnTo>
                  <a:lnTo>
                    <a:pt x="5547106" y="1952980"/>
                  </a:lnTo>
                  <a:lnTo>
                    <a:pt x="5592953" y="1970939"/>
                  </a:lnTo>
                  <a:lnTo>
                    <a:pt x="5638800" y="1986250"/>
                  </a:lnTo>
                  <a:lnTo>
                    <a:pt x="5684647" y="1998568"/>
                  </a:lnTo>
                  <a:lnTo>
                    <a:pt x="5730494" y="2007550"/>
                  </a:lnTo>
                  <a:lnTo>
                    <a:pt x="5776341" y="2012850"/>
                  </a:lnTo>
                  <a:lnTo>
                    <a:pt x="5822186" y="2015151"/>
                  </a:lnTo>
                  <a:lnTo>
                    <a:pt x="5868030" y="2015342"/>
                  </a:lnTo>
                  <a:lnTo>
                    <a:pt x="5913872" y="2013454"/>
                  </a:lnTo>
                  <a:lnTo>
                    <a:pt x="5959712" y="2009517"/>
                  </a:lnTo>
                  <a:lnTo>
                    <a:pt x="6005552" y="2003562"/>
                  </a:lnTo>
                  <a:lnTo>
                    <a:pt x="6051390" y="1995621"/>
                  </a:lnTo>
                  <a:lnTo>
                    <a:pt x="6097227" y="1985722"/>
                  </a:lnTo>
                  <a:lnTo>
                    <a:pt x="6143064" y="1973897"/>
                  </a:lnTo>
                  <a:lnTo>
                    <a:pt x="6188900" y="1960177"/>
                  </a:lnTo>
                  <a:lnTo>
                    <a:pt x="6234736" y="1944592"/>
                  </a:lnTo>
                  <a:lnTo>
                    <a:pt x="6280573" y="1927172"/>
                  </a:lnTo>
                  <a:lnTo>
                    <a:pt x="6326410" y="1907948"/>
                  </a:lnTo>
                  <a:lnTo>
                    <a:pt x="6372248" y="1886951"/>
                  </a:lnTo>
                  <a:lnTo>
                    <a:pt x="6418088" y="1864212"/>
                  </a:lnTo>
                  <a:lnTo>
                    <a:pt x="6463928" y="1839760"/>
                  </a:lnTo>
                  <a:lnTo>
                    <a:pt x="6509770" y="1813627"/>
                  </a:lnTo>
                  <a:lnTo>
                    <a:pt x="6555614" y="1785842"/>
                  </a:lnTo>
                  <a:lnTo>
                    <a:pt x="6601460" y="1756437"/>
                  </a:lnTo>
                  <a:lnTo>
                    <a:pt x="6637340" y="1731439"/>
                  </a:lnTo>
                  <a:lnTo>
                    <a:pt x="6673220" y="1703898"/>
                  </a:lnTo>
                  <a:lnTo>
                    <a:pt x="6709100" y="1674035"/>
                  </a:lnTo>
                  <a:lnTo>
                    <a:pt x="6744981" y="1642066"/>
                  </a:lnTo>
                  <a:lnTo>
                    <a:pt x="6780861" y="1608211"/>
                  </a:lnTo>
                  <a:lnTo>
                    <a:pt x="6816741" y="1572688"/>
                  </a:lnTo>
                  <a:lnTo>
                    <a:pt x="6852621" y="1535714"/>
                  </a:lnTo>
                  <a:lnTo>
                    <a:pt x="6888502" y="1497509"/>
                  </a:lnTo>
                  <a:lnTo>
                    <a:pt x="6924382" y="1458291"/>
                  </a:lnTo>
                  <a:lnTo>
                    <a:pt x="6960262" y="1418278"/>
                  </a:lnTo>
                  <a:lnTo>
                    <a:pt x="6996142" y="1377688"/>
                  </a:lnTo>
                  <a:lnTo>
                    <a:pt x="7032023" y="1336739"/>
                  </a:lnTo>
                  <a:lnTo>
                    <a:pt x="7067903" y="1295651"/>
                  </a:lnTo>
                  <a:lnTo>
                    <a:pt x="7103783" y="1254641"/>
                  </a:lnTo>
                  <a:lnTo>
                    <a:pt x="7139663" y="1213927"/>
                  </a:lnTo>
                  <a:lnTo>
                    <a:pt x="7175544" y="1173728"/>
                  </a:lnTo>
                  <a:lnTo>
                    <a:pt x="7211424" y="1134263"/>
                  </a:lnTo>
                  <a:lnTo>
                    <a:pt x="7247304" y="1095749"/>
                  </a:lnTo>
                  <a:lnTo>
                    <a:pt x="7283184" y="1058405"/>
                  </a:lnTo>
                  <a:lnTo>
                    <a:pt x="7319065" y="1022450"/>
                  </a:lnTo>
                  <a:lnTo>
                    <a:pt x="7354945" y="988101"/>
                  </a:lnTo>
                  <a:lnTo>
                    <a:pt x="7390825" y="955576"/>
                  </a:lnTo>
                  <a:lnTo>
                    <a:pt x="7426706" y="925095"/>
                  </a:lnTo>
                  <a:lnTo>
                    <a:pt x="7470139" y="890176"/>
                  </a:lnTo>
                  <a:lnTo>
                    <a:pt x="7513573" y="856553"/>
                  </a:lnTo>
                  <a:lnTo>
                    <a:pt x="7557007" y="824142"/>
                  </a:lnTo>
                  <a:lnTo>
                    <a:pt x="7600440" y="792864"/>
                  </a:lnTo>
                  <a:lnTo>
                    <a:pt x="7643873" y="762637"/>
                  </a:lnTo>
                  <a:lnTo>
                    <a:pt x="7687306" y="733380"/>
                  </a:lnTo>
                  <a:lnTo>
                    <a:pt x="7730737" y="705010"/>
                  </a:lnTo>
                  <a:lnTo>
                    <a:pt x="7774168" y="677448"/>
                  </a:lnTo>
                  <a:lnTo>
                    <a:pt x="7817598" y="650612"/>
                  </a:lnTo>
                  <a:lnTo>
                    <a:pt x="7861027" y="624420"/>
                  </a:lnTo>
                  <a:lnTo>
                    <a:pt x="7904455" y="598791"/>
                  </a:lnTo>
                  <a:lnTo>
                    <a:pt x="7947882" y="573643"/>
                  </a:lnTo>
                  <a:lnTo>
                    <a:pt x="7991307" y="548896"/>
                  </a:lnTo>
                  <a:lnTo>
                    <a:pt x="8034731" y="524468"/>
                  </a:lnTo>
                  <a:lnTo>
                    <a:pt x="8078153" y="500278"/>
                  </a:lnTo>
                  <a:lnTo>
                    <a:pt x="8121574" y="476244"/>
                  </a:lnTo>
                  <a:lnTo>
                    <a:pt x="8164993" y="452286"/>
                  </a:lnTo>
                  <a:lnTo>
                    <a:pt x="8208410" y="428321"/>
                  </a:lnTo>
                  <a:lnTo>
                    <a:pt x="8251825" y="404268"/>
                  </a:lnTo>
                  <a:lnTo>
                    <a:pt x="8293087" y="380265"/>
                  </a:lnTo>
                  <a:lnTo>
                    <a:pt x="8334349" y="354351"/>
                  </a:lnTo>
                  <a:lnTo>
                    <a:pt x="8375611" y="326918"/>
                  </a:lnTo>
                  <a:lnTo>
                    <a:pt x="8416874" y="298359"/>
                  </a:lnTo>
                  <a:lnTo>
                    <a:pt x="8458136" y="269067"/>
                  </a:lnTo>
                  <a:lnTo>
                    <a:pt x="8499398" y="239433"/>
                  </a:lnTo>
                  <a:lnTo>
                    <a:pt x="8540661" y="209850"/>
                  </a:lnTo>
                  <a:lnTo>
                    <a:pt x="8581923" y="180710"/>
                  </a:lnTo>
                  <a:lnTo>
                    <a:pt x="8623185" y="152405"/>
                  </a:lnTo>
                  <a:lnTo>
                    <a:pt x="8664448" y="125329"/>
                  </a:lnTo>
                  <a:lnTo>
                    <a:pt x="8705710" y="99872"/>
                  </a:lnTo>
                  <a:lnTo>
                    <a:pt x="8746972" y="76428"/>
                  </a:lnTo>
                  <a:lnTo>
                    <a:pt x="8788234" y="55390"/>
                  </a:lnTo>
                  <a:lnTo>
                    <a:pt x="8829497" y="37148"/>
                  </a:lnTo>
                  <a:lnTo>
                    <a:pt x="8870759" y="22096"/>
                  </a:lnTo>
                  <a:lnTo>
                    <a:pt x="8912021" y="10625"/>
                  </a:lnTo>
                  <a:lnTo>
                    <a:pt x="8953284" y="3129"/>
                  </a:lnTo>
                  <a:lnTo>
                    <a:pt x="8994546" y="0"/>
                  </a:lnTo>
                  <a:lnTo>
                    <a:pt x="9035808" y="1629"/>
                  </a:lnTo>
                  <a:lnTo>
                    <a:pt x="9077071" y="8409"/>
                  </a:lnTo>
                  <a:lnTo>
                    <a:pt x="9145841" y="32954"/>
                  </a:lnTo>
                  <a:lnTo>
                    <a:pt x="9180226" y="51298"/>
                  </a:lnTo>
                  <a:lnTo>
                    <a:pt x="9214611" y="73267"/>
                  </a:lnTo>
                  <a:lnTo>
                    <a:pt x="9248996" y="98541"/>
                  </a:lnTo>
                  <a:lnTo>
                    <a:pt x="9283380" y="126803"/>
                  </a:lnTo>
                  <a:lnTo>
                    <a:pt x="9317764" y="157734"/>
                  </a:lnTo>
                  <a:lnTo>
                    <a:pt x="9352148" y="191016"/>
                  </a:lnTo>
                  <a:lnTo>
                    <a:pt x="9386531" y="226332"/>
                  </a:lnTo>
                  <a:lnTo>
                    <a:pt x="9420914" y="263361"/>
                  </a:lnTo>
                  <a:lnTo>
                    <a:pt x="9455296" y="301788"/>
                  </a:lnTo>
                  <a:lnTo>
                    <a:pt x="9489678" y="341292"/>
                  </a:lnTo>
                  <a:lnTo>
                    <a:pt x="9524059" y="381557"/>
                  </a:lnTo>
                  <a:lnTo>
                    <a:pt x="9558439" y="422263"/>
                  </a:lnTo>
                  <a:lnTo>
                    <a:pt x="9592818" y="463093"/>
                  </a:lnTo>
                  <a:lnTo>
                    <a:pt x="9627197" y="503728"/>
                  </a:lnTo>
                  <a:lnTo>
                    <a:pt x="9661575" y="543851"/>
                  </a:lnTo>
                  <a:lnTo>
                    <a:pt x="9695951" y="583142"/>
                  </a:lnTo>
                  <a:lnTo>
                    <a:pt x="9730327" y="621284"/>
                  </a:lnTo>
                  <a:lnTo>
                    <a:pt x="9764702" y="657958"/>
                  </a:lnTo>
                  <a:lnTo>
                    <a:pt x="9799076" y="692847"/>
                  </a:lnTo>
                  <a:lnTo>
                    <a:pt x="9833448" y="725632"/>
                  </a:lnTo>
                  <a:lnTo>
                    <a:pt x="9867819" y="755995"/>
                  </a:lnTo>
                  <a:lnTo>
                    <a:pt x="9902190" y="783617"/>
                  </a:lnTo>
                  <a:lnTo>
                    <a:pt x="9945624" y="815849"/>
                  </a:lnTo>
                  <a:lnTo>
                    <a:pt x="9989058" y="846575"/>
                  </a:lnTo>
                  <a:lnTo>
                    <a:pt x="10032491" y="875926"/>
                  </a:lnTo>
                  <a:lnTo>
                    <a:pt x="10075925" y="904030"/>
                  </a:lnTo>
                  <a:lnTo>
                    <a:pt x="10119359" y="931016"/>
                  </a:lnTo>
                  <a:lnTo>
                    <a:pt x="10162793" y="957013"/>
                  </a:lnTo>
                  <a:lnTo>
                    <a:pt x="10206227" y="982150"/>
                  </a:lnTo>
                  <a:lnTo>
                    <a:pt x="10249661" y="1006557"/>
                  </a:lnTo>
                  <a:lnTo>
                    <a:pt x="10293095" y="1030361"/>
                  </a:lnTo>
                  <a:lnTo>
                    <a:pt x="10336529" y="1053693"/>
                  </a:lnTo>
                  <a:lnTo>
                    <a:pt x="10379963" y="1076681"/>
                  </a:lnTo>
                  <a:lnTo>
                    <a:pt x="10423397" y="1099453"/>
                  </a:lnTo>
                  <a:lnTo>
                    <a:pt x="10466831" y="1122140"/>
                  </a:lnTo>
                  <a:lnTo>
                    <a:pt x="10510265" y="1144870"/>
                  </a:lnTo>
                  <a:lnTo>
                    <a:pt x="10553699" y="1167771"/>
                  </a:lnTo>
                  <a:lnTo>
                    <a:pt x="10597133" y="1190974"/>
                  </a:lnTo>
                  <a:lnTo>
                    <a:pt x="10640567" y="1214606"/>
                  </a:lnTo>
                  <a:lnTo>
                    <a:pt x="10684001" y="1238798"/>
                  </a:lnTo>
                  <a:lnTo>
                    <a:pt x="10727436" y="1263677"/>
                  </a:lnTo>
                </a:path>
              </a:pathLst>
            </a:custGeom>
            <a:ln w="28956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525272" y="3922014"/>
            <a:ext cx="414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24216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50644" y="4552645"/>
            <a:ext cx="41402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12939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76017" y="3636009"/>
            <a:ext cx="414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29328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001136" y="3799458"/>
            <a:ext cx="414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26409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26509" y="4037457"/>
            <a:ext cx="414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22152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52009" y="4126483"/>
            <a:ext cx="414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20562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77383" y="4468114"/>
            <a:ext cx="414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14457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340602" y="4845557"/>
            <a:ext cx="336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7714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27875" y="4588586"/>
            <a:ext cx="41402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12296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953247" y="3757929"/>
            <a:ext cx="414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27149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778367" y="2841497"/>
            <a:ext cx="1239520" cy="604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43526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36454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429113" y="3616579"/>
            <a:ext cx="414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29676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254485" y="4096257"/>
            <a:ext cx="414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21100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62204" y="5645607"/>
            <a:ext cx="4026535" cy="491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100"/>
              </a:spcBef>
              <a:tabLst>
                <a:tab pos="859790" algn="l"/>
                <a:tab pos="1685925" algn="l"/>
                <a:tab pos="2517775" algn="l"/>
                <a:tab pos="3328035" algn="l"/>
              </a:tabLst>
            </a:pP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Jan -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2021	Feb-</a:t>
            </a:r>
            <a:r>
              <a:rPr dirty="0" sz="1200" spc="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2021	Mar- 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2021	Apr-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 2021	May-</a:t>
            </a:r>
            <a:r>
              <a:rPr dirty="0" sz="1200" spc="-6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2021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Ngu</a:t>
            </a:r>
            <a:r>
              <a:rPr dirty="0" sz="1050" spc="-5">
                <a:solidFill>
                  <a:srgbClr val="585858"/>
                </a:solidFill>
                <a:latin typeface="Calibri"/>
                <a:cs typeface="Calibri"/>
              </a:rPr>
              <a:t>ồ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n:</a:t>
            </a:r>
            <a:r>
              <a:rPr dirty="0" sz="1050" spc="-4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VAMA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515739" y="5645607"/>
            <a:ext cx="7292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6615" algn="l"/>
                <a:tab pos="1657350" algn="l"/>
                <a:tab pos="2486660" algn="l"/>
                <a:tab pos="3314065" algn="l"/>
                <a:tab pos="4131310" algn="l"/>
                <a:tab pos="4957445" algn="l"/>
                <a:tab pos="5791200" algn="l"/>
                <a:tab pos="6610350" algn="l"/>
              </a:tabLst>
            </a:pP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Jun-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2021	Jul-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2021	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Aug-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2021	Sep- 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2021	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Oct-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2021	Nov-</a:t>
            </a:r>
            <a:r>
              <a:rPr dirty="0" sz="1200" spc="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2021	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Dec-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2021	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Jan-</a:t>
            </a:r>
            <a:r>
              <a:rPr dirty="0" sz="1200" spc="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2022	Feb-</a:t>
            </a:r>
            <a:r>
              <a:rPr dirty="0" sz="1200" spc="-6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2022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4444746" y="2769870"/>
            <a:ext cx="7480934" cy="2009775"/>
            <a:chOff x="4444746" y="2769870"/>
            <a:chExt cx="7480934" cy="2009775"/>
          </a:xfrm>
        </p:grpSpPr>
        <p:sp>
          <p:nvSpPr>
            <p:cNvPr id="38" name="object 38"/>
            <p:cNvSpPr/>
            <p:nvPr/>
          </p:nvSpPr>
          <p:spPr>
            <a:xfrm>
              <a:off x="5238623" y="4130294"/>
              <a:ext cx="1533525" cy="648970"/>
            </a:xfrm>
            <a:custGeom>
              <a:avLst/>
              <a:gdLst/>
              <a:ahLst/>
              <a:cxnLst/>
              <a:rect l="l" t="t" r="r" b="b"/>
              <a:pathLst>
                <a:path w="1533525" h="648970">
                  <a:moveTo>
                    <a:pt x="4825" y="0"/>
                  </a:moveTo>
                  <a:lnTo>
                    <a:pt x="0" y="11683"/>
                  </a:lnTo>
                  <a:lnTo>
                    <a:pt x="46862" y="31241"/>
                  </a:lnTo>
                  <a:lnTo>
                    <a:pt x="51688" y="19557"/>
                  </a:lnTo>
                  <a:lnTo>
                    <a:pt x="4825" y="0"/>
                  </a:lnTo>
                  <a:close/>
                </a:path>
                <a:path w="1533525" h="648970">
                  <a:moveTo>
                    <a:pt x="86867" y="34162"/>
                  </a:moveTo>
                  <a:lnTo>
                    <a:pt x="82041" y="45846"/>
                  </a:lnTo>
                  <a:lnTo>
                    <a:pt x="128904" y="65404"/>
                  </a:lnTo>
                  <a:lnTo>
                    <a:pt x="133857" y="53593"/>
                  </a:lnTo>
                  <a:lnTo>
                    <a:pt x="86867" y="34162"/>
                  </a:lnTo>
                  <a:close/>
                </a:path>
                <a:path w="1533525" h="648970">
                  <a:moveTo>
                    <a:pt x="169037" y="68325"/>
                  </a:moveTo>
                  <a:lnTo>
                    <a:pt x="164084" y="80009"/>
                  </a:lnTo>
                  <a:lnTo>
                    <a:pt x="211074" y="99567"/>
                  </a:lnTo>
                  <a:lnTo>
                    <a:pt x="215900" y="87756"/>
                  </a:lnTo>
                  <a:lnTo>
                    <a:pt x="169037" y="68325"/>
                  </a:lnTo>
                  <a:close/>
                </a:path>
                <a:path w="1533525" h="648970">
                  <a:moveTo>
                    <a:pt x="251078" y="102488"/>
                  </a:moveTo>
                  <a:lnTo>
                    <a:pt x="246252" y="114172"/>
                  </a:lnTo>
                  <a:lnTo>
                    <a:pt x="293115" y="133730"/>
                  </a:lnTo>
                  <a:lnTo>
                    <a:pt x="297941" y="121919"/>
                  </a:lnTo>
                  <a:lnTo>
                    <a:pt x="251078" y="102488"/>
                  </a:lnTo>
                  <a:close/>
                </a:path>
                <a:path w="1533525" h="648970">
                  <a:moveTo>
                    <a:pt x="333121" y="136651"/>
                  </a:moveTo>
                  <a:lnTo>
                    <a:pt x="328294" y="148335"/>
                  </a:lnTo>
                  <a:lnTo>
                    <a:pt x="375157" y="167893"/>
                  </a:lnTo>
                  <a:lnTo>
                    <a:pt x="380111" y="156082"/>
                  </a:lnTo>
                  <a:lnTo>
                    <a:pt x="333121" y="136651"/>
                  </a:lnTo>
                  <a:close/>
                </a:path>
                <a:path w="1533525" h="648970">
                  <a:moveTo>
                    <a:pt x="415289" y="170814"/>
                  </a:moveTo>
                  <a:lnTo>
                    <a:pt x="410337" y="182498"/>
                  </a:lnTo>
                  <a:lnTo>
                    <a:pt x="457200" y="202056"/>
                  </a:lnTo>
                  <a:lnTo>
                    <a:pt x="462152" y="190245"/>
                  </a:lnTo>
                  <a:lnTo>
                    <a:pt x="415289" y="170814"/>
                  </a:lnTo>
                  <a:close/>
                </a:path>
                <a:path w="1533525" h="648970">
                  <a:moveTo>
                    <a:pt x="497331" y="204977"/>
                  </a:moveTo>
                  <a:lnTo>
                    <a:pt x="492378" y="216661"/>
                  </a:lnTo>
                  <a:lnTo>
                    <a:pt x="539368" y="236219"/>
                  </a:lnTo>
                  <a:lnTo>
                    <a:pt x="544194" y="224408"/>
                  </a:lnTo>
                  <a:lnTo>
                    <a:pt x="497331" y="204977"/>
                  </a:lnTo>
                  <a:close/>
                </a:path>
                <a:path w="1533525" h="648970">
                  <a:moveTo>
                    <a:pt x="579374" y="239140"/>
                  </a:moveTo>
                  <a:lnTo>
                    <a:pt x="574548" y="250824"/>
                  </a:lnTo>
                  <a:lnTo>
                    <a:pt x="621411" y="270382"/>
                  </a:lnTo>
                  <a:lnTo>
                    <a:pt x="626237" y="258571"/>
                  </a:lnTo>
                  <a:lnTo>
                    <a:pt x="579374" y="239140"/>
                  </a:lnTo>
                  <a:close/>
                </a:path>
                <a:path w="1533525" h="648970">
                  <a:moveTo>
                    <a:pt x="661415" y="273303"/>
                  </a:moveTo>
                  <a:lnTo>
                    <a:pt x="656589" y="284987"/>
                  </a:lnTo>
                  <a:lnTo>
                    <a:pt x="703452" y="304545"/>
                  </a:lnTo>
                  <a:lnTo>
                    <a:pt x="708405" y="292734"/>
                  </a:lnTo>
                  <a:lnTo>
                    <a:pt x="661415" y="273303"/>
                  </a:lnTo>
                  <a:close/>
                </a:path>
                <a:path w="1533525" h="648970">
                  <a:moveTo>
                    <a:pt x="743585" y="307339"/>
                  </a:moveTo>
                  <a:lnTo>
                    <a:pt x="738631" y="319150"/>
                  </a:lnTo>
                  <a:lnTo>
                    <a:pt x="785494" y="338708"/>
                  </a:lnTo>
                  <a:lnTo>
                    <a:pt x="790448" y="326897"/>
                  </a:lnTo>
                  <a:lnTo>
                    <a:pt x="743585" y="307339"/>
                  </a:lnTo>
                  <a:close/>
                </a:path>
                <a:path w="1533525" h="648970">
                  <a:moveTo>
                    <a:pt x="825626" y="341502"/>
                  </a:moveTo>
                  <a:lnTo>
                    <a:pt x="820674" y="353313"/>
                  </a:lnTo>
                  <a:lnTo>
                    <a:pt x="867663" y="372744"/>
                  </a:lnTo>
                  <a:lnTo>
                    <a:pt x="872489" y="361060"/>
                  </a:lnTo>
                  <a:lnTo>
                    <a:pt x="825626" y="341502"/>
                  </a:lnTo>
                  <a:close/>
                </a:path>
                <a:path w="1533525" h="648970">
                  <a:moveTo>
                    <a:pt x="907668" y="375665"/>
                  </a:moveTo>
                  <a:lnTo>
                    <a:pt x="902842" y="387476"/>
                  </a:lnTo>
                  <a:lnTo>
                    <a:pt x="949705" y="406907"/>
                  </a:lnTo>
                  <a:lnTo>
                    <a:pt x="954531" y="395223"/>
                  </a:lnTo>
                  <a:lnTo>
                    <a:pt x="907668" y="375665"/>
                  </a:lnTo>
                  <a:close/>
                </a:path>
                <a:path w="1533525" h="648970">
                  <a:moveTo>
                    <a:pt x="989711" y="409828"/>
                  </a:moveTo>
                  <a:lnTo>
                    <a:pt x="984885" y="421639"/>
                  </a:lnTo>
                  <a:lnTo>
                    <a:pt x="1031748" y="441070"/>
                  </a:lnTo>
                  <a:lnTo>
                    <a:pt x="1036701" y="429386"/>
                  </a:lnTo>
                  <a:lnTo>
                    <a:pt x="989711" y="409828"/>
                  </a:lnTo>
                  <a:close/>
                </a:path>
                <a:path w="1533525" h="648970">
                  <a:moveTo>
                    <a:pt x="1071879" y="443991"/>
                  </a:moveTo>
                  <a:lnTo>
                    <a:pt x="1066927" y="455802"/>
                  </a:lnTo>
                  <a:lnTo>
                    <a:pt x="1113916" y="475233"/>
                  </a:lnTo>
                  <a:lnTo>
                    <a:pt x="1118742" y="463549"/>
                  </a:lnTo>
                  <a:lnTo>
                    <a:pt x="1071879" y="443991"/>
                  </a:lnTo>
                  <a:close/>
                </a:path>
                <a:path w="1533525" h="648970">
                  <a:moveTo>
                    <a:pt x="1153922" y="478154"/>
                  </a:moveTo>
                  <a:lnTo>
                    <a:pt x="1148968" y="489965"/>
                  </a:lnTo>
                  <a:lnTo>
                    <a:pt x="1195959" y="509396"/>
                  </a:lnTo>
                  <a:lnTo>
                    <a:pt x="1200785" y="497712"/>
                  </a:lnTo>
                  <a:lnTo>
                    <a:pt x="1153922" y="478154"/>
                  </a:lnTo>
                  <a:close/>
                </a:path>
                <a:path w="1533525" h="648970">
                  <a:moveTo>
                    <a:pt x="1235964" y="512317"/>
                  </a:moveTo>
                  <a:lnTo>
                    <a:pt x="1231138" y="524128"/>
                  </a:lnTo>
                  <a:lnTo>
                    <a:pt x="1278001" y="543559"/>
                  </a:lnTo>
                  <a:lnTo>
                    <a:pt x="1282827" y="531875"/>
                  </a:lnTo>
                  <a:lnTo>
                    <a:pt x="1235964" y="512317"/>
                  </a:lnTo>
                  <a:close/>
                </a:path>
                <a:path w="1533525" h="648970">
                  <a:moveTo>
                    <a:pt x="1318005" y="546480"/>
                  </a:moveTo>
                  <a:lnTo>
                    <a:pt x="1313179" y="558291"/>
                  </a:lnTo>
                  <a:lnTo>
                    <a:pt x="1360043" y="577722"/>
                  </a:lnTo>
                  <a:lnTo>
                    <a:pt x="1364996" y="566038"/>
                  </a:lnTo>
                  <a:lnTo>
                    <a:pt x="1318005" y="546480"/>
                  </a:lnTo>
                  <a:close/>
                </a:path>
                <a:path w="1533525" h="648970">
                  <a:moveTo>
                    <a:pt x="1400175" y="580643"/>
                  </a:moveTo>
                  <a:lnTo>
                    <a:pt x="1395222" y="592454"/>
                  </a:lnTo>
                  <a:lnTo>
                    <a:pt x="1442211" y="611885"/>
                  </a:lnTo>
                  <a:lnTo>
                    <a:pt x="1447037" y="600201"/>
                  </a:lnTo>
                  <a:lnTo>
                    <a:pt x="1400175" y="580643"/>
                  </a:lnTo>
                  <a:close/>
                </a:path>
                <a:path w="1533525" h="648970">
                  <a:moveTo>
                    <a:pt x="1477772" y="578611"/>
                  </a:moveTo>
                  <a:lnTo>
                    <a:pt x="1448561" y="648969"/>
                  </a:lnTo>
                  <a:lnTo>
                    <a:pt x="1533525" y="643000"/>
                  </a:lnTo>
                  <a:lnTo>
                    <a:pt x="1477772" y="578611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7900289" y="2979420"/>
              <a:ext cx="1417320" cy="799465"/>
            </a:xfrm>
            <a:custGeom>
              <a:avLst/>
              <a:gdLst/>
              <a:ahLst/>
              <a:cxnLst/>
              <a:rect l="l" t="t" r="r" b="b"/>
              <a:pathLst>
                <a:path w="1417320" h="799464">
                  <a:moveTo>
                    <a:pt x="44322" y="763015"/>
                  </a:moveTo>
                  <a:lnTo>
                    <a:pt x="0" y="787907"/>
                  </a:lnTo>
                  <a:lnTo>
                    <a:pt x="6222" y="798956"/>
                  </a:lnTo>
                  <a:lnTo>
                    <a:pt x="50545" y="774191"/>
                  </a:lnTo>
                  <a:lnTo>
                    <a:pt x="44322" y="763015"/>
                  </a:lnTo>
                  <a:close/>
                </a:path>
                <a:path w="1417320" h="799464">
                  <a:moveTo>
                    <a:pt x="121919" y="719581"/>
                  </a:moveTo>
                  <a:lnTo>
                    <a:pt x="77596" y="744473"/>
                  </a:lnTo>
                  <a:lnTo>
                    <a:pt x="83819" y="755522"/>
                  </a:lnTo>
                  <a:lnTo>
                    <a:pt x="128142" y="730630"/>
                  </a:lnTo>
                  <a:lnTo>
                    <a:pt x="121919" y="719581"/>
                  </a:lnTo>
                  <a:close/>
                </a:path>
                <a:path w="1417320" h="799464">
                  <a:moveTo>
                    <a:pt x="199389" y="676020"/>
                  </a:moveTo>
                  <a:lnTo>
                    <a:pt x="155066" y="700912"/>
                  </a:lnTo>
                  <a:lnTo>
                    <a:pt x="161289" y="711961"/>
                  </a:lnTo>
                  <a:lnTo>
                    <a:pt x="205612" y="687196"/>
                  </a:lnTo>
                  <a:lnTo>
                    <a:pt x="199389" y="676020"/>
                  </a:lnTo>
                  <a:close/>
                </a:path>
                <a:path w="1417320" h="799464">
                  <a:moveTo>
                    <a:pt x="276986" y="632586"/>
                  </a:moveTo>
                  <a:lnTo>
                    <a:pt x="232663" y="657478"/>
                  </a:lnTo>
                  <a:lnTo>
                    <a:pt x="238886" y="668527"/>
                  </a:lnTo>
                  <a:lnTo>
                    <a:pt x="283209" y="643635"/>
                  </a:lnTo>
                  <a:lnTo>
                    <a:pt x="276986" y="632586"/>
                  </a:lnTo>
                  <a:close/>
                </a:path>
                <a:path w="1417320" h="799464">
                  <a:moveTo>
                    <a:pt x="354456" y="589026"/>
                  </a:moveTo>
                  <a:lnTo>
                    <a:pt x="310133" y="613917"/>
                  </a:lnTo>
                  <a:lnTo>
                    <a:pt x="316356" y="624966"/>
                  </a:lnTo>
                  <a:lnTo>
                    <a:pt x="360679" y="600201"/>
                  </a:lnTo>
                  <a:lnTo>
                    <a:pt x="354456" y="589026"/>
                  </a:lnTo>
                  <a:close/>
                </a:path>
                <a:path w="1417320" h="799464">
                  <a:moveTo>
                    <a:pt x="432053" y="545591"/>
                  </a:moveTo>
                  <a:lnTo>
                    <a:pt x="387730" y="570483"/>
                  </a:lnTo>
                  <a:lnTo>
                    <a:pt x="393953" y="581532"/>
                  </a:lnTo>
                  <a:lnTo>
                    <a:pt x="438276" y="556640"/>
                  </a:lnTo>
                  <a:lnTo>
                    <a:pt x="432053" y="545591"/>
                  </a:lnTo>
                  <a:close/>
                </a:path>
                <a:path w="1417320" h="799464">
                  <a:moveTo>
                    <a:pt x="509524" y="502030"/>
                  </a:moveTo>
                  <a:lnTo>
                    <a:pt x="465200" y="526922"/>
                  </a:lnTo>
                  <a:lnTo>
                    <a:pt x="471424" y="537971"/>
                  </a:lnTo>
                  <a:lnTo>
                    <a:pt x="515746" y="513079"/>
                  </a:lnTo>
                  <a:lnTo>
                    <a:pt x="509524" y="502030"/>
                  </a:lnTo>
                  <a:close/>
                </a:path>
                <a:path w="1417320" h="799464">
                  <a:moveTo>
                    <a:pt x="587120" y="458596"/>
                  </a:moveTo>
                  <a:lnTo>
                    <a:pt x="542797" y="483362"/>
                  </a:lnTo>
                  <a:lnTo>
                    <a:pt x="549020" y="494538"/>
                  </a:lnTo>
                  <a:lnTo>
                    <a:pt x="593343" y="469645"/>
                  </a:lnTo>
                  <a:lnTo>
                    <a:pt x="587120" y="458596"/>
                  </a:lnTo>
                  <a:close/>
                </a:path>
                <a:path w="1417320" h="799464">
                  <a:moveTo>
                    <a:pt x="664590" y="415035"/>
                  </a:moveTo>
                  <a:lnTo>
                    <a:pt x="620267" y="439927"/>
                  </a:lnTo>
                  <a:lnTo>
                    <a:pt x="626490" y="450976"/>
                  </a:lnTo>
                  <a:lnTo>
                    <a:pt x="670813" y="426084"/>
                  </a:lnTo>
                  <a:lnTo>
                    <a:pt x="664590" y="415035"/>
                  </a:lnTo>
                  <a:close/>
                </a:path>
                <a:path w="1417320" h="799464">
                  <a:moveTo>
                    <a:pt x="742187" y="371601"/>
                  </a:moveTo>
                  <a:lnTo>
                    <a:pt x="697864" y="396366"/>
                  </a:lnTo>
                  <a:lnTo>
                    <a:pt x="704087" y="407542"/>
                  </a:lnTo>
                  <a:lnTo>
                    <a:pt x="748283" y="382650"/>
                  </a:lnTo>
                  <a:lnTo>
                    <a:pt x="742187" y="371601"/>
                  </a:lnTo>
                  <a:close/>
                </a:path>
                <a:path w="1417320" h="799464">
                  <a:moveTo>
                    <a:pt x="819657" y="328040"/>
                  </a:moveTo>
                  <a:lnTo>
                    <a:pt x="775334" y="352932"/>
                  </a:lnTo>
                  <a:lnTo>
                    <a:pt x="781557" y="363981"/>
                  </a:lnTo>
                  <a:lnTo>
                    <a:pt x="825880" y="339089"/>
                  </a:lnTo>
                  <a:lnTo>
                    <a:pt x="819657" y="328040"/>
                  </a:lnTo>
                  <a:close/>
                </a:path>
                <a:path w="1417320" h="799464">
                  <a:moveTo>
                    <a:pt x="897127" y="284606"/>
                  </a:moveTo>
                  <a:lnTo>
                    <a:pt x="852931" y="309371"/>
                  </a:lnTo>
                  <a:lnTo>
                    <a:pt x="859154" y="320547"/>
                  </a:lnTo>
                  <a:lnTo>
                    <a:pt x="903351" y="295655"/>
                  </a:lnTo>
                  <a:lnTo>
                    <a:pt x="897127" y="284606"/>
                  </a:lnTo>
                  <a:close/>
                </a:path>
                <a:path w="1417320" h="799464">
                  <a:moveTo>
                    <a:pt x="974725" y="241045"/>
                  </a:moveTo>
                  <a:lnTo>
                    <a:pt x="930401" y="265938"/>
                  </a:lnTo>
                  <a:lnTo>
                    <a:pt x="936625" y="276987"/>
                  </a:lnTo>
                  <a:lnTo>
                    <a:pt x="980947" y="252094"/>
                  </a:lnTo>
                  <a:lnTo>
                    <a:pt x="974725" y="241045"/>
                  </a:lnTo>
                  <a:close/>
                </a:path>
                <a:path w="1417320" h="799464">
                  <a:moveTo>
                    <a:pt x="1052194" y="197612"/>
                  </a:moveTo>
                  <a:lnTo>
                    <a:pt x="1007999" y="222376"/>
                  </a:lnTo>
                  <a:lnTo>
                    <a:pt x="1014221" y="233425"/>
                  </a:lnTo>
                  <a:lnTo>
                    <a:pt x="1058417" y="208660"/>
                  </a:lnTo>
                  <a:lnTo>
                    <a:pt x="1052194" y="197612"/>
                  </a:lnTo>
                  <a:close/>
                </a:path>
                <a:path w="1417320" h="799464">
                  <a:moveTo>
                    <a:pt x="1129791" y="154050"/>
                  </a:moveTo>
                  <a:lnTo>
                    <a:pt x="1085468" y="178942"/>
                  </a:lnTo>
                  <a:lnTo>
                    <a:pt x="1091691" y="189991"/>
                  </a:lnTo>
                  <a:lnTo>
                    <a:pt x="1136014" y="165100"/>
                  </a:lnTo>
                  <a:lnTo>
                    <a:pt x="1129791" y="154050"/>
                  </a:lnTo>
                  <a:close/>
                </a:path>
                <a:path w="1417320" h="799464">
                  <a:moveTo>
                    <a:pt x="1207261" y="110489"/>
                  </a:moveTo>
                  <a:lnTo>
                    <a:pt x="1163065" y="135381"/>
                  </a:lnTo>
                  <a:lnTo>
                    <a:pt x="1169161" y="146430"/>
                  </a:lnTo>
                  <a:lnTo>
                    <a:pt x="1213484" y="121665"/>
                  </a:lnTo>
                  <a:lnTo>
                    <a:pt x="1207261" y="110489"/>
                  </a:lnTo>
                  <a:close/>
                </a:path>
                <a:path w="1417320" h="799464">
                  <a:moveTo>
                    <a:pt x="1284858" y="67055"/>
                  </a:moveTo>
                  <a:lnTo>
                    <a:pt x="1240535" y="91947"/>
                  </a:lnTo>
                  <a:lnTo>
                    <a:pt x="1246758" y="102996"/>
                  </a:lnTo>
                  <a:lnTo>
                    <a:pt x="1291081" y="78104"/>
                  </a:lnTo>
                  <a:lnTo>
                    <a:pt x="1284858" y="67055"/>
                  </a:lnTo>
                  <a:close/>
                </a:path>
                <a:path w="1417320" h="799464">
                  <a:moveTo>
                    <a:pt x="1399980" y="25526"/>
                  </a:moveTo>
                  <a:lnTo>
                    <a:pt x="1358772" y="25526"/>
                  </a:lnTo>
                  <a:lnTo>
                    <a:pt x="1364995" y="36575"/>
                  </a:lnTo>
                  <a:lnTo>
                    <a:pt x="1353922" y="42785"/>
                  </a:lnTo>
                  <a:lnTo>
                    <a:pt x="1369440" y="70484"/>
                  </a:lnTo>
                  <a:lnTo>
                    <a:pt x="1399980" y="25526"/>
                  </a:lnTo>
                  <a:close/>
                </a:path>
                <a:path w="1417320" h="799464">
                  <a:moveTo>
                    <a:pt x="1347724" y="31722"/>
                  </a:moveTo>
                  <a:lnTo>
                    <a:pt x="1318005" y="48387"/>
                  </a:lnTo>
                  <a:lnTo>
                    <a:pt x="1324228" y="59435"/>
                  </a:lnTo>
                  <a:lnTo>
                    <a:pt x="1353922" y="42785"/>
                  </a:lnTo>
                  <a:lnTo>
                    <a:pt x="1347724" y="31722"/>
                  </a:lnTo>
                  <a:close/>
                </a:path>
                <a:path w="1417320" h="799464">
                  <a:moveTo>
                    <a:pt x="1358772" y="25526"/>
                  </a:moveTo>
                  <a:lnTo>
                    <a:pt x="1347724" y="31722"/>
                  </a:lnTo>
                  <a:lnTo>
                    <a:pt x="1353922" y="42785"/>
                  </a:lnTo>
                  <a:lnTo>
                    <a:pt x="1364995" y="36575"/>
                  </a:lnTo>
                  <a:lnTo>
                    <a:pt x="1358772" y="25526"/>
                  </a:lnTo>
                  <a:close/>
                </a:path>
                <a:path w="1417320" h="799464">
                  <a:moveTo>
                    <a:pt x="1417319" y="0"/>
                  </a:moveTo>
                  <a:lnTo>
                    <a:pt x="1332229" y="4063"/>
                  </a:lnTo>
                  <a:lnTo>
                    <a:pt x="1347724" y="31722"/>
                  </a:lnTo>
                  <a:lnTo>
                    <a:pt x="1358772" y="25526"/>
                  </a:lnTo>
                  <a:lnTo>
                    <a:pt x="1399980" y="25526"/>
                  </a:lnTo>
                  <a:lnTo>
                    <a:pt x="1417319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4444746" y="2769869"/>
              <a:ext cx="7480934" cy="76200"/>
            </a:xfrm>
            <a:custGeom>
              <a:avLst/>
              <a:gdLst/>
              <a:ahLst/>
              <a:cxnLst/>
              <a:rect l="l" t="t" r="r" b="b"/>
              <a:pathLst>
                <a:path w="7480934" h="76200">
                  <a:moveTo>
                    <a:pt x="2649982" y="38100"/>
                  </a:moveTo>
                  <a:lnTo>
                    <a:pt x="2630157" y="28194"/>
                  </a:lnTo>
                  <a:lnTo>
                    <a:pt x="2573782" y="0"/>
                  </a:lnTo>
                  <a:lnTo>
                    <a:pt x="2573782" y="28194"/>
                  </a:lnTo>
                  <a:lnTo>
                    <a:pt x="76200" y="28194"/>
                  </a:lnTo>
                  <a:lnTo>
                    <a:pt x="76200" y="0"/>
                  </a:lnTo>
                  <a:lnTo>
                    <a:pt x="0" y="38100"/>
                  </a:lnTo>
                  <a:lnTo>
                    <a:pt x="76200" y="76200"/>
                  </a:lnTo>
                  <a:lnTo>
                    <a:pt x="76200" y="48006"/>
                  </a:lnTo>
                  <a:lnTo>
                    <a:pt x="2573782" y="48006"/>
                  </a:lnTo>
                  <a:lnTo>
                    <a:pt x="2573782" y="76200"/>
                  </a:lnTo>
                  <a:lnTo>
                    <a:pt x="2630170" y="48006"/>
                  </a:lnTo>
                  <a:lnTo>
                    <a:pt x="2649982" y="38100"/>
                  </a:lnTo>
                  <a:close/>
                </a:path>
                <a:path w="7480934" h="76200">
                  <a:moveTo>
                    <a:pt x="7480808" y="38100"/>
                  </a:moveTo>
                  <a:lnTo>
                    <a:pt x="7460983" y="28194"/>
                  </a:lnTo>
                  <a:lnTo>
                    <a:pt x="7404608" y="0"/>
                  </a:lnTo>
                  <a:lnTo>
                    <a:pt x="7404608" y="28194"/>
                  </a:lnTo>
                  <a:lnTo>
                    <a:pt x="2961132" y="28194"/>
                  </a:lnTo>
                  <a:lnTo>
                    <a:pt x="2961132" y="0"/>
                  </a:lnTo>
                  <a:lnTo>
                    <a:pt x="2884932" y="38100"/>
                  </a:lnTo>
                  <a:lnTo>
                    <a:pt x="2961132" y="76200"/>
                  </a:lnTo>
                  <a:lnTo>
                    <a:pt x="2961132" y="48006"/>
                  </a:lnTo>
                  <a:lnTo>
                    <a:pt x="7404608" y="48006"/>
                  </a:lnTo>
                  <a:lnTo>
                    <a:pt x="7404608" y="76200"/>
                  </a:lnTo>
                  <a:lnTo>
                    <a:pt x="7460996" y="48006"/>
                  </a:lnTo>
                  <a:lnTo>
                    <a:pt x="7480808" y="38100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/>
          <p:cNvSpPr txBox="1"/>
          <p:nvPr/>
        </p:nvSpPr>
        <p:spPr>
          <a:xfrm>
            <a:off x="4880228" y="2336368"/>
            <a:ext cx="177800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585858"/>
                </a:solidFill>
                <a:latin typeface="Trebuchet MS"/>
                <a:cs typeface="Trebuchet MS"/>
              </a:rPr>
              <a:t>Giãn</a:t>
            </a:r>
            <a:r>
              <a:rPr dirty="0" sz="1800" spc="-35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585858"/>
                </a:solidFill>
                <a:latin typeface="Trebuchet MS"/>
                <a:cs typeface="Trebuchet MS"/>
              </a:rPr>
              <a:t>cách</a:t>
            </a:r>
            <a:r>
              <a:rPr dirty="0" sz="1800" spc="-30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585858"/>
                </a:solidFill>
                <a:latin typeface="Trebuchet MS"/>
                <a:cs typeface="Trebuchet MS"/>
              </a:rPr>
              <a:t>xã</a:t>
            </a:r>
            <a:r>
              <a:rPr dirty="0" sz="1800" spc="-30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585858"/>
                </a:solidFill>
                <a:latin typeface="Trebuchet MS"/>
                <a:cs typeface="Trebuchet MS"/>
              </a:rPr>
              <a:t>h</a:t>
            </a:r>
            <a:r>
              <a:rPr dirty="0" sz="1800" spc="-5" b="1">
                <a:solidFill>
                  <a:srgbClr val="585858"/>
                </a:solidFill>
                <a:latin typeface="Calibri"/>
                <a:cs typeface="Calibri"/>
              </a:rPr>
              <a:t>ộ</a:t>
            </a:r>
            <a:r>
              <a:rPr dirty="0" sz="1800" spc="-5" b="1">
                <a:solidFill>
                  <a:srgbClr val="585858"/>
                </a:solidFill>
                <a:latin typeface="Trebuchet MS"/>
                <a:cs typeface="Trebuchet MS"/>
              </a:rPr>
              <a:t>i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62204" y="6246977"/>
            <a:ext cx="283019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*</a:t>
            </a:r>
            <a:r>
              <a:rPr dirty="0" sz="1050" spc="-1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Đ</a:t>
            </a:r>
            <a:r>
              <a:rPr dirty="0" sz="1050">
                <a:solidFill>
                  <a:srgbClr val="585858"/>
                </a:solidFill>
                <a:latin typeface="Calibri"/>
                <a:cs typeface="Calibri"/>
              </a:rPr>
              <a:t>ố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i</a:t>
            </a:r>
            <a:r>
              <a:rPr dirty="0" sz="1050" spc="-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v</a:t>
            </a:r>
            <a:r>
              <a:rPr dirty="0" sz="1050">
                <a:solidFill>
                  <a:srgbClr val="585858"/>
                </a:solidFill>
                <a:latin typeface="Calibri"/>
                <a:cs typeface="Calibri"/>
              </a:rPr>
              <a:t>ớ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i</a:t>
            </a:r>
            <a:r>
              <a:rPr dirty="0" sz="1050" spc="-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v</a:t>
            </a:r>
            <a:r>
              <a:rPr dirty="0" sz="1050">
                <a:solidFill>
                  <a:srgbClr val="585858"/>
                </a:solidFill>
                <a:latin typeface="Calibri"/>
                <a:cs typeface="Calibri"/>
              </a:rPr>
              <a:t>ớ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i</a:t>
            </a:r>
            <a:r>
              <a:rPr dirty="0" sz="1050" spc="-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b="1">
                <a:solidFill>
                  <a:srgbClr val="585858"/>
                </a:solidFill>
                <a:latin typeface="Trebuchet MS"/>
                <a:cs typeface="Trebuchet MS"/>
              </a:rPr>
              <a:t>ô</a:t>
            </a:r>
            <a:r>
              <a:rPr dirty="0" sz="1050" spc="-10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b="1">
                <a:solidFill>
                  <a:srgbClr val="585858"/>
                </a:solidFill>
                <a:latin typeface="Trebuchet MS"/>
                <a:cs typeface="Trebuchet MS"/>
              </a:rPr>
              <a:t>tô</a:t>
            </a:r>
            <a:r>
              <a:rPr dirty="0" sz="1050" spc="-15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spc="-5" b="1">
                <a:solidFill>
                  <a:srgbClr val="585858"/>
                </a:solidFill>
                <a:latin typeface="Trebuchet MS"/>
                <a:cs typeface="Trebuchet MS"/>
              </a:rPr>
              <a:t>l</a:t>
            </a:r>
            <a:r>
              <a:rPr dirty="0" sz="1050" spc="-5" b="1">
                <a:solidFill>
                  <a:srgbClr val="585858"/>
                </a:solidFill>
                <a:latin typeface="Calibri"/>
                <a:cs typeface="Calibri"/>
              </a:rPr>
              <a:t>ắ</a:t>
            </a:r>
            <a:r>
              <a:rPr dirty="0" sz="1050" spc="-5" b="1">
                <a:solidFill>
                  <a:srgbClr val="585858"/>
                </a:solidFill>
                <a:latin typeface="Trebuchet MS"/>
                <a:cs typeface="Trebuchet MS"/>
              </a:rPr>
              <a:t>p</a:t>
            </a:r>
            <a:r>
              <a:rPr dirty="0" sz="1050" spc="-10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b="1">
                <a:solidFill>
                  <a:srgbClr val="585858"/>
                </a:solidFill>
                <a:latin typeface="Trebuchet MS"/>
                <a:cs typeface="Trebuchet MS"/>
              </a:rPr>
              <a:t>ráp,</a:t>
            </a:r>
            <a:r>
              <a:rPr dirty="0" sz="1050" spc="-15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spc="-5" b="1">
                <a:solidFill>
                  <a:srgbClr val="585858"/>
                </a:solidFill>
                <a:latin typeface="Trebuchet MS"/>
                <a:cs typeface="Trebuchet MS"/>
              </a:rPr>
              <a:t>s</a:t>
            </a:r>
            <a:r>
              <a:rPr dirty="0" sz="1050" spc="-5" b="1">
                <a:solidFill>
                  <a:srgbClr val="585858"/>
                </a:solidFill>
                <a:latin typeface="Calibri"/>
                <a:cs typeface="Calibri"/>
              </a:rPr>
              <a:t>ả</a:t>
            </a:r>
            <a:r>
              <a:rPr dirty="0" sz="1050" spc="-5" b="1">
                <a:solidFill>
                  <a:srgbClr val="585858"/>
                </a:solidFill>
                <a:latin typeface="Trebuchet MS"/>
                <a:cs typeface="Trebuchet MS"/>
              </a:rPr>
              <a:t>n</a:t>
            </a:r>
            <a:r>
              <a:rPr dirty="0" sz="1050" spc="-25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b="1">
                <a:solidFill>
                  <a:srgbClr val="585858"/>
                </a:solidFill>
                <a:latin typeface="Trebuchet MS"/>
                <a:cs typeface="Trebuchet MS"/>
              </a:rPr>
              <a:t>xu</a:t>
            </a:r>
            <a:r>
              <a:rPr dirty="0" sz="1050" b="1">
                <a:solidFill>
                  <a:srgbClr val="585858"/>
                </a:solidFill>
                <a:latin typeface="Calibri"/>
                <a:cs typeface="Calibri"/>
              </a:rPr>
              <a:t>ấ</a:t>
            </a:r>
            <a:r>
              <a:rPr dirty="0" sz="1050" b="1">
                <a:solidFill>
                  <a:srgbClr val="585858"/>
                </a:solidFill>
                <a:latin typeface="Trebuchet MS"/>
                <a:cs typeface="Trebuchet MS"/>
              </a:rPr>
              <a:t>t</a:t>
            </a:r>
            <a:r>
              <a:rPr dirty="0" sz="1050" spc="-30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b="1">
                <a:solidFill>
                  <a:srgbClr val="585858"/>
                </a:solidFill>
                <a:latin typeface="Trebuchet MS"/>
                <a:cs typeface="Trebuchet MS"/>
              </a:rPr>
              <a:t>trong</a:t>
            </a:r>
            <a:r>
              <a:rPr dirty="0" sz="1050" spc="-20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b="1">
                <a:solidFill>
                  <a:srgbClr val="585858"/>
                </a:solidFill>
                <a:latin typeface="Trebuchet MS"/>
                <a:cs typeface="Trebuchet MS"/>
              </a:rPr>
              <a:t>n</a:t>
            </a:r>
            <a:r>
              <a:rPr dirty="0" sz="1050" b="1">
                <a:solidFill>
                  <a:srgbClr val="585858"/>
                </a:solidFill>
                <a:latin typeface="Calibri"/>
                <a:cs typeface="Calibri"/>
              </a:rPr>
              <a:t>ướ</a:t>
            </a:r>
            <a:r>
              <a:rPr dirty="0" sz="1050" b="1">
                <a:solidFill>
                  <a:srgbClr val="585858"/>
                </a:solidFill>
                <a:latin typeface="Trebuchet MS"/>
                <a:cs typeface="Trebuchet MS"/>
              </a:rPr>
              <a:t>c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83463" y="2122932"/>
            <a:ext cx="4326890" cy="445134"/>
          </a:xfrm>
          <a:prstGeom prst="rect">
            <a:avLst/>
          </a:prstGeom>
          <a:solidFill>
            <a:srgbClr val="0F46BB"/>
          </a:solidFill>
        </p:spPr>
        <p:txBody>
          <a:bodyPr wrap="square" lIns="0" tIns="68580" rIns="0" bIns="0" rtlCol="0" vert="horz">
            <a:spAutoFit/>
          </a:bodyPr>
          <a:lstStyle/>
          <a:p>
            <a:pPr marL="492125">
              <a:lnSpc>
                <a:spcPct val="100000"/>
              </a:lnSpc>
              <a:spcBef>
                <a:spcPts val="540"/>
              </a:spcBef>
            </a:pPr>
            <a:r>
              <a:rPr dirty="0" sz="1850" b="1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850" b="1">
                <a:solidFill>
                  <a:srgbClr val="FFFFFF"/>
                </a:solidFill>
                <a:latin typeface="Calibri"/>
                <a:cs typeface="Calibri"/>
              </a:rPr>
              <a:t>Ả</a:t>
            </a:r>
            <a:r>
              <a:rPr dirty="0" sz="1850" b="1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50" spc="-10" b="1">
                <a:solidFill>
                  <a:srgbClr val="FFFFFF"/>
                </a:solidFill>
                <a:latin typeface="Trebuchet MS"/>
                <a:cs typeface="Trebuchet MS"/>
              </a:rPr>
              <a:t> L</a:t>
            </a:r>
            <a:r>
              <a:rPr dirty="0" sz="1850" spc="-10" b="1">
                <a:solidFill>
                  <a:srgbClr val="FFFFFF"/>
                </a:solidFill>
                <a:latin typeface="Calibri"/>
                <a:cs typeface="Calibri"/>
              </a:rPr>
              <a:t>ƯỢ</a:t>
            </a:r>
            <a:r>
              <a:rPr dirty="0" sz="1850" spc="-10" b="1">
                <a:solidFill>
                  <a:srgbClr val="FFFFFF"/>
                </a:solidFill>
                <a:latin typeface="Trebuchet MS"/>
                <a:cs typeface="Trebuchet MS"/>
              </a:rPr>
              <a:t>NG</a:t>
            </a:r>
            <a:r>
              <a:rPr dirty="0" sz="1850" spc="-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50" b="1">
                <a:solidFill>
                  <a:srgbClr val="FFFFFF"/>
                </a:solidFill>
                <a:latin typeface="Trebuchet MS"/>
                <a:cs typeface="Trebuchet MS"/>
              </a:rPr>
              <a:t>BÁN</a:t>
            </a:r>
            <a:r>
              <a:rPr dirty="0" sz="185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50" spc="5" b="1">
                <a:solidFill>
                  <a:srgbClr val="FFFFFF"/>
                </a:solidFill>
                <a:latin typeface="Trebuchet MS"/>
                <a:cs typeface="Trebuchet MS"/>
              </a:rPr>
              <a:t>HÀNG</a:t>
            </a:r>
            <a:r>
              <a:rPr dirty="0" sz="1850" b="1">
                <a:solidFill>
                  <a:srgbClr val="FFFFFF"/>
                </a:solidFill>
                <a:latin typeface="Trebuchet MS"/>
                <a:cs typeface="Trebuchet MS"/>
              </a:rPr>
              <a:t> –</a:t>
            </a:r>
            <a:r>
              <a:rPr dirty="0" sz="1850" spc="-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50" b="1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850" b="1">
                <a:solidFill>
                  <a:srgbClr val="FFFFFF"/>
                </a:solidFill>
                <a:latin typeface="Calibri"/>
                <a:cs typeface="Calibri"/>
              </a:rPr>
              <a:t>Ổ</a:t>
            </a:r>
            <a:r>
              <a:rPr dirty="0" sz="1850" b="1">
                <a:solidFill>
                  <a:srgbClr val="FFFFFF"/>
                </a:solidFill>
                <a:latin typeface="Trebuchet MS"/>
                <a:cs typeface="Trebuchet MS"/>
              </a:rPr>
              <a:t>NG</a:t>
            </a:r>
            <a:endParaRPr sz="1850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252586" y="2360498"/>
            <a:ext cx="268414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585858"/>
                </a:solidFill>
                <a:latin typeface="Trebuchet MS"/>
                <a:cs typeface="Trebuchet MS"/>
              </a:rPr>
              <a:t>Gi</a:t>
            </a:r>
            <a:r>
              <a:rPr dirty="0" sz="1800" b="1">
                <a:solidFill>
                  <a:srgbClr val="585858"/>
                </a:solidFill>
                <a:latin typeface="Calibri"/>
                <a:cs typeface="Calibri"/>
              </a:rPr>
              <a:t>ả</a:t>
            </a:r>
            <a:r>
              <a:rPr dirty="0" sz="1800" b="1">
                <a:solidFill>
                  <a:srgbClr val="585858"/>
                </a:solidFill>
                <a:latin typeface="Trebuchet MS"/>
                <a:cs typeface="Trebuchet MS"/>
              </a:rPr>
              <a:t>m</a:t>
            </a:r>
            <a:r>
              <a:rPr dirty="0" sz="1800" spc="-20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585858"/>
                </a:solidFill>
                <a:latin typeface="Trebuchet MS"/>
                <a:cs typeface="Trebuchet MS"/>
              </a:rPr>
              <a:t>50%</a:t>
            </a:r>
            <a:r>
              <a:rPr dirty="0" sz="1800" spc="-25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585858"/>
                </a:solidFill>
                <a:latin typeface="Trebuchet MS"/>
                <a:cs typeface="Trebuchet MS"/>
              </a:rPr>
              <a:t>l</a:t>
            </a:r>
            <a:r>
              <a:rPr dirty="0" sz="1800" spc="-5" b="1">
                <a:solidFill>
                  <a:srgbClr val="585858"/>
                </a:solidFill>
                <a:latin typeface="Calibri"/>
                <a:cs typeface="Calibri"/>
              </a:rPr>
              <a:t>ệ</a:t>
            </a:r>
            <a:r>
              <a:rPr dirty="0" sz="1800" spc="1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585858"/>
                </a:solidFill>
                <a:latin typeface="Trebuchet MS"/>
                <a:cs typeface="Trebuchet MS"/>
              </a:rPr>
              <a:t>phí</a:t>
            </a:r>
            <a:r>
              <a:rPr dirty="0" sz="1800" spc="-10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585858"/>
                </a:solidFill>
                <a:latin typeface="Trebuchet MS"/>
                <a:cs typeface="Trebuchet MS"/>
              </a:rPr>
              <a:t>tr</a:t>
            </a:r>
            <a:r>
              <a:rPr dirty="0" sz="1800" spc="-5" b="1">
                <a:solidFill>
                  <a:srgbClr val="585858"/>
                </a:solidFill>
                <a:latin typeface="Calibri"/>
                <a:cs typeface="Calibri"/>
              </a:rPr>
              <a:t>ướ</a:t>
            </a:r>
            <a:r>
              <a:rPr dirty="0" sz="1800" spc="-5" b="1">
                <a:solidFill>
                  <a:srgbClr val="585858"/>
                </a:solidFill>
                <a:latin typeface="Trebuchet MS"/>
                <a:cs typeface="Trebuchet MS"/>
              </a:rPr>
              <a:t>c</a:t>
            </a:r>
            <a:r>
              <a:rPr dirty="0" sz="1800" spc="-15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585858"/>
                </a:solidFill>
                <a:latin typeface="Trebuchet MS"/>
                <a:cs typeface="Trebuchet MS"/>
              </a:rPr>
              <a:t>b</a:t>
            </a:r>
            <a:r>
              <a:rPr dirty="0" sz="1800" spc="-5" b="1">
                <a:solidFill>
                  <a:srgbClr val="585858"/>
                </a:solidFill>
                <a:latin typeface="Calibri"/>
                <a:cs typeface="Calibri"/>
              </a:rPr>
              <a:t>ạ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1181811" y="282955"/>
            <a:ext cx="472186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Ổ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-3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QUAN</a:t>
            </a:r>
            <a:r>
              <a:rPr dirty="0" sz="2800" spc="-4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TH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Ị</a:t>
            </a:r>
            <a:r>
              <a:rPr dirty="0" sz="2800" spc="145">
                <a:solidFill>
                  <a:srgbClr val="0F46BB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F46BB"/>
                </a:solidFill>
                <a:latin typeface="Trebuchet MS"/>
                <a:cs typeface="Trebuchet MS"/>
              </a:rPr>
              <a:t>TR</a:t>
            </a:r>
            <a:r>
              <a:rPr dirty="0" sz="2800" spc="-20">
                <a:solidFill>
                  <a:srgbClr val="0F46BB"/>
                </a:solidFill>
                <a:latin typeface="Calibri"/>
                <a:cs typeface="Calibri"/>
              </a:rPr>
              <a:t>ƯỜ</a:t>
            </a:r>
            <a:r>
              <a:rPr dirty="0" sz="2800" spc="-20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1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XE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93264"/>
            <a:ext cx="12192000" cy="2429510"/>
          </a:xfrm>
          <a:custGeom>
            <a:avLst/>
            <a:gdLst/>
            <a:ahLst/>
            <a:cxnLst/>
            <a:rect l="l" t="t" r="r" b="b"/>
            <a:pathLst>
              <a:path w="12192000" h="2429510">
                <a:moveTo>
                  <a:pt x="12192000" y="0"/>
                </a:moveTo>
                <a:lnTo>
                  <a:pt x="0" y="0"/>
                </a:lnTo>
                <a:lnTo>
                  <a:pt x="0" y="2429256"/>
                </a:lnTo>
                <a:lnTo>
                  <a:pt x="12192000" y="2429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29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16408" y="443483"/>
            <a:ext cx="887094" cy="175260"/>
          </a:xfrm>
          <a:custGeom>
            <a:avLst/>
            <a:gdLst/>
            <a:ahLst/>
            <a:cxnLst/>
            <a:rect l="l" t="t" r="r" b="b"/>
            <a:pathLst>
              <a:path w="887094" h="175259">
                <a:moveTo>
                  <a:pt x="886968" y="0"/>
                </a:moveTo>
                <a:lnTo>
                  <a:pt x="0" y="0"/>
                </a:lnTo>
                <a:lnTo>
                  <a:pt x="0" y="175260"/>
                </a:lnTo>
                <a:lnTo>
                  <a:pt x="886968" y="175260"/>
                </a:lnTo>
                <a:lnTo>
                  <a:pt x="886968" y="0"/>
                </a:lnTo>
                <a:close/>
              </a:path>
            </a:pathLst>
          </a:custGeom>
          <a:solidFill>
            <a:srgbClr val="0F46B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1811" y="331978"/>
            <a:ext cx="627824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Q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U</a:t>
            </a:r>
            <a:r>
              <a:rPr dirty="0" sz="2800" spc="-10">
                <a:solidFill>
                  <a:srgbClr val="0F46BB"/>
                </a:solidFill>
                <a:latin typeface="Calibri"/>
                <a:cs typeface="Calibri"/>
              </a:rPr>
              <a:t>Ả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N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G</a:t>
            </a:r>
            <a:r>
              <a:rPr dirty="0" sz="2800" spc="1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Á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O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ZAL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O</a:t>
            </a:r>
            <a:r>
              <a:rPr dirty="0" sz="2800" spc="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OFF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CI</a:t>
            </a:r>
            <a:r>
              <a:rPr dirty="0" sz="2800" spc="5">
                <a:solidFill>
                  <a:srgbClr val="0F46BB"/>
                </a:solidFill>
                <a:latin typeface="Trebuchet MS"/>
                <a:cs typeface="Trebuchet MS"/>
              </a:rPr>
              <a:t>A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L</a:t>
            </a:r>
            <a:r>
              <a:rPr dirty="0" sz="2800" spc="-26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A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COU</a:t>
            </a:r>
            <a:r>
              <a:rPr dirty="0" sz="2800" spc="5">
                <a:solidFill>
                  <a:srgbClr val="0F46BB"/>
                </a:solidFill>
                <a:latin typeface="Trebuchet MS"/>
                <a:cs typeface="Trebuchet MS"/>
              </a:rPr>
              <a:t>N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6" name="object 6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78942" y="2627756"/>
            <a:ext cx="3419475" cy="222059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137795">
              <a:lnSpc>
                <a:spcPct val="101899"/>
              </a:lnSpc>
              <a:spcBef>
                <a:spcPts val="60"/>
              </a:spcBef>
            </a:pPr>
            <a:r>
              <a:rPr dirty="0" sz="1600" spc="-10" b="1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ụ</a:t>
            </a:r>
            <a:r>
              <a:rPr dirty="0" sz="1600" spc="-10" b="1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1600" spc="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đích:</a:t>
            </a:r>
            <a:r>
              <a:rPr dirty="0" sz="1600" spc="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Thu</a:t>
            </a:r>
            <a:r>
              <a:rPr dirty="0" sz="16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hút</a:t>
            </a:r>
            <a:r>
              <a:rPr dirty="0" sz="16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khách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hàng quan </a:t>
            </a:r>
            <a:r>
              <a:rPr dirty="0" sz="1600" spc="-4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tâm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Zalo</a:t>
            </a:r>
            <a:r>
              <a:rPr dirty="0" sz="16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Official</a:t>
            </a:r>
            <a:r>
              <a:rPr dirty="0" sz="16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Account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FFFFFF"/>
                </a:solidFill>
                <a:latin typeface="Trebuchet MS"/>
                <a:cs typeface="Trebuchet MS"/>
              </a:rPr>
              <a:t>Hình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 th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ứ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1600" spc="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tính</a:t>
            </a:r>
            <a:r>
              <a:rPr dirty="0" sz="1600" spc="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ti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ề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n:</a:t>
            </a:r>
            <a:r>
              <a:rPr dirty="0" sz="16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CPC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ử</a:t>
            </a:r>
            <a:r>
              <a:rPr dirty="0" sz="16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ụ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ng:</a:t>
            </a:r>
            <a:r>
              <a:rPr dirty="0" sz="1600" spc="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Qu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ả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ng cáo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phù</a:t>
            </a:r>
            <a:r>
              <a:rPr dirty="0" sz="16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ợ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ớ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16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ụ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c </a:t>
            </a:r>
            <a:r>
              <a:rPr dirty="0" sz="1600" spc="-4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đích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tăng s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ố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ượ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ng ng</a:t>
            </a:r>
            <a:r>
              <a:rPr dirty="0" sz="1600" spc="-5">
                <a:solidFill>
                  <a:srgbClr val="FFFFFF"/>
                </a:solidFill>
                <a:latin typeface="Cambria"/>
                <a:cs typeface="Cambria"/>
              </a:rPr>
              <a:t>ư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ờ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i quan tâm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ZOA.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ừ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đó d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ễ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dàng k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ế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t n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ố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i gi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ữ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a nhà </a:t>
            </a:r>
            <a:r>
              <a:rPr dirty="0" sz="1600" spc="-4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qu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ả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ng cáo</a:t>
            </a:r>
            <a:r>
              <a:rPr dirty="0" sz="16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và</a:t>
            </a:r>
            <a:r>
              <a:rPr dirty="0" sz="16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khách</a:t>
            </a:r>
            <a:r>
              <a:rPr dirty="0" sz="16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hàng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314444" y="1127760"/>
            <a:ext cx="7877809" cy="5270500"/>
            <a:chOff x="4314444" y="1127760"/>
            <a:chExt cx="7877809" cy="527050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97623" y="1127760"/>
              <a:ext cx="2804160" cy="52395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88423" y="1127760"/>
              <a:ext cx="2703574" cy="52395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4444" y="1158240"/>
              <a:ext cx="2804159" cy="523951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446265" y="6577380"/>
            <a:ext cx="45129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>
                <a:solidFill>
                  <a:srgbClr val="7E7E7E"/>
                </a:solidFill>
                <a:latin typeface="Microsoft Sans Serif"/>
                <a:cs typeface="Microsoft Sans Serif"/>
              </a:rPr>
              <a:t>hình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5">
                <a:solidFill>
                  <a:srgbClr val="7E7E7E"/>
                </a:solidFill>
                <a:latin typeface="Microsoft Sans Serif"/>
                <a:cs typeface="Microsoft Sans Serif"/>
              </a:rPr>
              <a:t>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105">
                <a:solidFill>
                  <a:srgbClr val="7E7E7E"/>
                </a:solidFill>
                <a:latin typeface="Microsoft Sans Serif"/>
                <a:cs typeface="Microsoft Sans Serif"/>
              </a:rPr>
              <a:t>mang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tính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ph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ẩ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m,</a:t>
            </a:r>
            <a:r>
              <a:rPr dirty="0" sz="900" spc="-5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không</a:t>
            </a:r>
            <a:r>
              <a:rPr dirty="0" sz="900" spc="-1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85">
                <a:solidFill>
                  <a:srgbClr val="7E7E7E"/>
                </a:solidFill>
                <a:latin typeface="Microsoft Sans Serif"/>
                <a:cs typeface="Microsoft Sans Serif"/>
              </a:rPr>
              <a:t>các</a:t>
            </a:r>
            <a:r>
              <a:rPr dirty="0" sz="900" spc="-3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gi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pháp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c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ủ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a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nhãn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hàng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đang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ử</a:t>
            </a:r>
            <a:r>
              <a:rPr dirty="0" sz="90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d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ụ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ng</a:t>
            </a:r>
            <a:endParaRPr sz="9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93264"/>
            <a:ext cx="12192000" cy="2429510"/>
          </a:xfrm>
          <a:custGeom>
            <a:avLst/>
            <a:gdLst/>
            <a:ahLst/>
            <a:cxnLst/>
            <a:rect l="l" t="t" r="r" b="b"/>
            <a:pathLst>
              <a:path w="12192000" h="2429510">
                <a:moveTo>
                  <a:pt x="12192000" y="0"/>
                </a:moveTo>
                <a:lnTo>
                  <a:pt x="0" y="0"/>
                </a:lnTo>
                <a:lnTo>
                  <a:pt x="0" y="2429256"/>
                </a:lnTo>
                <a:lnTo>
                  <a:pt x="12192000" y="2429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29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16408" y="443483"/>
            <a:ext cx="887094" cy="175260"/>
          </a:xfrm>
          <a:custGeom>
            <a:avLst/>
            <a:gdLst/>
            <a:ahLst/>
            <a:cxnLst/>
            <a:rect l="l" t="t" r="r" b="b"/>
            <a:pathLst>
              <a:path w="887094" h="175259">
                <a:moveTo>
                  <a:pt x="886968" y="0"/>
                </a:moveTo>
                <a:lnTo>
                  <a:pt x="0" y="0"/>
                </a:lnTo>
                <a:lnTo>
                  <a:pt x="0" y="175260"/>
                </a:lnTo>
                <a:lnTo>
                  <a:pt x="886968" y="175260"/>
                </a:lnTo>
                <a:lnTo>
                  <a:pt x="886968" y="0"/>
                </a:lnTo>
                <a:close/>
              </a:path>
            </a:pathLst>
          </a:custGeom>
          <a:solidFill>
            <a:srgbClr val="0F46B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1811" y="317754"/>
            <a:ext cx="370459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QU</a:t>
            </a:r>
            <a:r>
              <a:rPr dirty="0" sz="2800" spc="-10">
                <a:solidFill>
                  <a:srgbClr val="0F46BB"/>
                </a:solidFill>
                <a:latin typeface="Calibri"/>
                <a:cs typeface="Calibri"/>
              </a:rPr>
              <a:t>Ả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 CÁO</a:t>
            </a:r>
            <a:r>
              <a:rPr dirty="0" sz="2800" spc="-7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TIN</a:t>
            </a:r>
            <a:r>
              <a:rPr dirty="0" sz="2800" spc="-2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NH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Ắ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6" name="object 6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7633716" y="1556003"/>
            <a:ext cx="2056130" cy="4165600"/>
            <a:chOff x="7633716" y="1556003"/>
            <a:chExt cx="2056130" cy="416560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3716" y="1556003"/>
              <a:ext cx="2055876" cy="416509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76388" y="1790699"/>
              <a:ext cx="1961388" cy="368046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5480303" y="1556003"/>
            <a:ext cx="2024380" cy="4165600"/>
            <a:chOff x="5480303" y="1556003"/>
            <a:chExt cx="2024380" cy="416560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0303" y="1556003"/>
              <a:ext cx="2023872" cy="41650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19927" y="1805939"/>
              <a:ext cx="1932431" cy="3665220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9819131" y="1491995"/>
            <a:ext cx="2054860" cy="4163695"/>
            <a:chOff x="9819131" y="1491995"/>
            <a:chExt cx="2054860" cy="4163695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19131" y="1491995"/>
              <a:ext cx="2054351" cy="416356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78567" y="1798319"/>
              <a:ext cx="1924811" cy="368046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74852" y="2587243"/>
            <a:ext cx="3309620" cy="22244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203835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ụ</a:t>
            </a:r>
            <a:r>
              <a:rPr dirty="0" sz="1600" spc="-10" b="1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1600" spc="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đích:</a:t>
            </a:r>
            <a:r>
              <a:rPr dirty="0" sz="1600" spc="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Chat</a:t>
            </a:r>
            <a:r>
              <a:rPr dirty="0" sz="16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1:1 và</a:t>
            </a:r>
            <a:r>
              <a:rPr dirty="0" sz="16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ư</a:t>
            </a:r>
            <a:r>
              <a:rPr dirty="0" sz="16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ấ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6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tr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ự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c </a:t>
            </a:r>
            <a:r>
              <a:rPr dirty="0" sz="1600" spc="-4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ti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ế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dirty="0" sz="16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ớ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16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khách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hàng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ti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ề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1600" spc="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năng.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FFFFFF"/>
                </a:solidFill>
                <a:latin typeface="Trebuchet MS"/>
                <a:cs typeface="Trebuchet MS"/>
              </a:rPr>
              <a:t>Hình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 th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ứ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1600" spc="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tính</a:t>
            </a:r>
            <a:r>
              <a:rPr dirty="0" sz="1600" spc="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giá:</a:t>
            </a:r>
            <a:r>
              <a:rPr dirty="0" sz="16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CPC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Trebuchet MS"/>
              <a:cs typeface="Trebuchet MS"/>
            </a:endParaRPr>
          </a:p>
          <a:p>
            <a:pPr marL="12700" marR="5080">
              <a:lnSpc>
                <a:spcPct val="100600"/>
              </a:lnSpc>
            </a:pP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ử</a:t>
            </a:r>
            <a:r>
              <a:rPr dirty="0" sz="16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ụ</a:t>
            </a:r>
            <a:r>
              <a:rPr dirty="0" sz="1600" spc="-5" b="1">
                <a:solidFill>
                  <a:srgbClr val="FFFFFF"/>
                </a:solidFill>
                <a:latin typeface="Trebuchet MS"/>
                <a:cs typeface="Trebuchet MS"/>
              </a:rPr>
              <a:t>ng:</a:t>
            </a:r>
            <a:r>
              <a:rPr dirty="0" sz="1600" spc="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Khách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hàng có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th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ể</a:t>
            </a:r>
            <a:r>
              <a:rPr dirty="0" sz="16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ắ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đ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ầ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u </a:t>
            </a:r>
            <a:r>
              <a:rPr dirty="0" sz="1600" spc="-4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chat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khi</a:t>
            </a:r>
            <a:r>
              <a:rPr dirty="0" sz="1600" spc="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ươ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ng tác</a:t>
            </a:r>
            <a:r>
              <a:rPr dirty="0" sz="16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ớ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1600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k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ị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ch b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ả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n tin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nh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ắ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đ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ượ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tích</a:t>
            </a:r>
            <a:r>
              <a:rPr dirty="0" sz="16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ợ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ẵ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n chatbot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ủ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a </a:t>
            </a:r>
            <a:r>
              <a:rPr dirty="0" sz="1600" spc="-4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Zalo</a:t>
            </a:r>
            <a:r>
              <a:rPr dirty="0" sz="16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rebuchet MS"/>
                <a:cs typeface="Trebuchet MS"/>
              </a:rPr>
              <a:t>Official</a:t>
            </a:r>
            <a:r>
              <a:rPr dirty="0" sz="16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Account.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46265" y="6577380"/>
            <a:ext cx="45129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>
                <a:solidFill>
                  <a:srgbClr val="7E7E7E"/>
                </a:solidFill>
                <a:latin typeface="Microsoft Sans Serif"/>
                <a:cs typeface="Microsoft Sans Serif"/>
              </a:rPr>
              <a:t>hình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5">
                <a:solidFill>
                  <a:srgbClr val="7E7E7E"/>
                </a:solidFill>
                <a:latin typeface="Microsoft Sans Serif"/>
                <a:cs typeface="Microsoft Sans Serif"/>
              </a:rPr>
              <a:t>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105">
                <a:solidFill>
                  <a:srgbClr val="7E7E7E"/>
                </a:solidFill>
                <a:latin typeface="Microsoft Sans Serif"/>
                <a:cs typeface="Microsoft Sans Serif"/>
              </a:rPr>
              <a:t>mang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tính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ph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ẩ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m,</a:t>
            </a:r>
            <a:r>
              <a:rPr dirty="0" sz="900" spc="-5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không</a:t>
            </a:r>
            <a:r>
              <a:rPr dirty="0" sz="900" spc="-1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85">
                <a:solidFill>
                  <a:srgbClr val="7E7E7E"/>
                </a:solidFill>
                <a:latin typeface="Microsoft Sans Serif"/>
                <a:cs typeface="Microsoft Sans Serif"/>
              </a:rPr>
              <a:t>các</a:t>
            </a:r>
            <a:r>
              <a:rPr dirty="0" sz="900" spc="-3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gi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pháp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c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ủ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a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nhãn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hàng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đang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ử</a:t>
            </a:r>
            <a:r>
              <a:rPr dirty="0" sz="90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d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ụ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ng</a:t>
            </a:r>
            <a:endParaRPr sz="9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1811" y="313690"/>
            <a:ext cx="691070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NH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Ắ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</a:t>
            </a:r>
            <a:r>
              <a:rPr dirty="0" sz="2800" spc="-4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TIN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LÀ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M</a:t>
            </a:r>
            <a:r>
              <a:rPr dirty="0" sz="2800">
                <a:solidFill>
                  <a:srgbClr val="0F46BB"/>
                </a:solidFill>
                <a:latin typeface="Calibri"/>
                <a:cs typeface="Calibri"/>
              </a:rPr>
              <a:t>Ộ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r>
              <a:rPr dirty="0" sz="2800" spc="-6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PH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Ầ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Ủ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A</a:t>
            </a:r>
            <a:r>
              <a:rPr dirty="0" sz="2800" spc="-15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HÀNH</a:t>
            </a:r>
            <a:r>
              <a:rPr dirty="0" sz="2800" spc="-4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TRÌNH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4" name="object 4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480566" y="5343245"/>
            <a:ext cx="794702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0F46BB"/>
                </a:solidFill>
                <a:latin typeface="Trebuchet MS"/>
                <a:cs typeface="Trebuchet MS"/>
              </a:rPr>
              <a:t>1.5</a:t>
            </a:r>
            <a:r>
              <a:rPr dirty="0" sz="2400" spc="-25" b="1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400" spc="-5" b="1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r>
              <a:rPr dirty="0" sz="2400" spc="-5" b="1">
                <a:solidFill>
                  <a:srgbClr val="0F46BB"/>
                </a:solidFill>
                <a:latin typeface="Calibri"/>
                <a:cs typeface="Calibri"/>
              </a:rPr>
              <a:t>Ỉ</a:t>
            </a:r>
            <a:r>
              <a:rPr dirty="0" sz="2400" spc="130" b="1">
                <a:solidFill>
                  <a:srgbClr val="0F46BB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0F46BB"/>
                </a:solidFill>
                <a:latin typeface="Trebuchet MS"/>
                <a:cs typeface="Trebuchet MS"/>
              </a:rPr>
              <a:t>TIN</a:t>
            </a:r>
            <a:r>
              <a:rPr dirty="0" sz="2400" spc="-10" b="1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400" spc="-5" b="1">
                <a:solidFill>
                  <a:srgbClr val="0F46BB"/>
                </a:solidFill>
                <a:latin typeface="Trebuchet MS"/>
                <a:cs typeface="Trebuchet MS"/>
              </a:rPr>
              <a:t>NH</a:t>
            </a:r>
            <a:r>
              <a:rPr dirty="0" sz="2400" spc="-5" b="1">
                <a:solidFill>
                  <a:srgbClr val="0F46BB"/>
                </a:solidFill>
                <a:latin typeface="Calibri"/>
                <a:cs typeface="Calibri"/>
              </a:rPr>
              <a:t>Ắ</a:t>
            </a:r>
            <a:r>
              <a:rPr dirty="0" sz="2400" spc="-5" b="1">
                <a:solidFill>
                  <a:srgbClr val="0F46BB"/>
                </a:solidFill>
                <a:latin typeface="Trebuchet MS"/>
                <a:cs typeface="Trebuchet MS"/>
              </a:rPr>
              <a:t>N</a:t>
            </a:r>
            <a:r>
              <a:rPr dirty="0" sz="2400" spc="-20" b="1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400" spc="-5" b="1">
                <a:solidFill>
                  <a:srgbClr val="0F46BB"/>
                </a:solidFill>
                <a:latin typeface="Trebuchet MS"/>
                <a:cs typeface="Trebuchet MS"/>
              </a:rPr>
              <a:t>M</a:t>
            </a:r>
            <a:r>
              <a:rPr dirty="0" sz="2400" spc="-5" b="1">
                <a:solidFill>
                  <a:srgbClr val="0F46BB"/>
                </a:solidFill>
                <a:latin typeface="Calibri"/>
                <a:cs typeface="Calibri"/>
              </a:rPr>
              <a:t>Ỗ</a:t>
            </a:r>
            <a:r>
              <a:rPr dirty="0" sz="2400" spc="-5" b="1">
                <a:solidFill>
                  <a:srgbClr val="0F46BB"/>
                </a:solidFill>
                <a:latin typeface="Trebuchet MS"/>
                <a:cs typeface="Trebuchet MS"/>
              </a:rPr>
              <a:t>I NGÀY</a:t>
            </a:r>
            <a:r>
              <a:rPr dirty="0" sz="2400" spc="-25" b="1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0F46BB"/>
                </a:solidFill>
                <a:latin typeface="Trebuchet MS"/>
                <a:cs typeface="Trebuchet MS"/>
              </a:rPr>
              <a:t>Đ</a:t>
            </a:r>
            <a:r>
              <a:rPr dirty="0" sz="2400" spc="-20" b="1">
                <a:solidFill>
                  <a:srgbClr val="0F46BB"/>
                </a:solidFill>
                <a:latin typeface="Calibri"/>
                <a:cs typeface="Calibri"/>
              </a:rPr>
              <a:t>ƯỢ</a:t>
            </a:r>
            <a:r>
              <a:rPr dirty="0" sz="2400" spc="-20" b="1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400" spc="-15" b="1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400" spc="-5" b="1">
                <a:solidFill>
                  <a:srgbClr val="0F46BB"/>
                </a:solidFill>
                <a:latin typeface="Trebuchet MS"/>
                <a:cs typeface="Trebuchet MS"/>
              </a:rPr>
              <a:t>G</a:t>
            </a:r>
            <a:r>
              <a:rPr dirty="0" sz="2400" spc="-5" b="1">
                <a:solidFill>
                  <a:srgbClr val="0F46BB"/>
                </a:solidFill>
                <a:latin typeface="Calibri"/>
                <a:cs typeface="Calibri"/>
              </a:rPr>
              <a:t>Ử</a:t>
            </a:r>
            <a:r>
              <a:rPr dirty="0" sz="2400" spc="-5" b="1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r>
              <a:rPr dirty="0" sz="2400" spc="-45" b="1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0F46BB"/>
                </a:solidFill>
                <a:latin typeface="Trebuchet MS"/>
                <a:cs typeface="Trebuchet MS"/>
              </a:rPr>
              <a:t>THÔNG QUA</a:t>
            </a:r>
            <a:r>
              <a:rPr dirty="0" sz="2400" spc="-140" b="1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0F46BB"/>
                </a:solidFill>
                <a:latin typeface="Trebuchet MS"/>
                <a:cs typeface="Trebuchet MS"/>
              </a:rPr>
              <a:t>ZALO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5269" y="2184771"/>
            <a:ext cx="1694180" cy="2218690"/>
          </a:xfrm>
          <a:prstGeom prst="rect">
            <a:avLst/>
          </a:prstGeom>
        </p:spPr>
        <p:txBody>
          <a:bodyPr wrap="square" lIns="0" tIns="3556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800"/>
              </a:spcBef>
            </a:pPr>
            <a:r>
              <a:rPr dirty="0" sz="6000" b="1">
                <a:solidFill>
                  <a:srgbClr val="0F46BB"/>
                </a:solidFill>
                <a:latin typeface="Trebuchet MS"/>
                <a:cs typeface="Trebuchet MS"/>
              </a:rPr>
              <a:t>54%</a:t>
            </a:r>
            <a:endParaRPr sz="6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640"/>
              </a:spcBef>
            </a:pPr>
            <a:r>
              <a:rPr dirty="0" sz="1400">
                <a:latin typeface="Trebuchet MS"/>
                <a:cs typeface="Trebuchet MS"/>
              </a:rPr>
              <a:t>ng</a:t>
            </a:r>
            <a:r>
              <a:rPr dirty="0" sz="1400">
                <a:latin typeface="Calibri"/>
                <a:cs typeface="Calibri"/>
              </a:rPr>
              <a:t>ườ</a:t>
            </a:r>
            <a:r>
              <a:rPr dirty="0" sz="1400">
                <a:latin typeface="Trebuchet MS"/>
                <a:cs typeface="Trebuchet MS"/>
              </a:rPr>
              <a:t>i</a:t>
            </a:r>
            <a:r>
              <a:rPr dirty="0" sz="1400" spc="-5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c</a:t>
            </a:r>
            <a:r>
              <a:rPr dirty="0" sz="1400">
                <a:latin typeface="Calibri"/>
                <a:cs typeface="Calibri"/>
              </a:rPr>
              <a:t>ả</a:t>
            </a:r>
            <a:r>
              <a:rPr dirty="0" sz="1400">
                <a:latin typeface="Trebuchet MS"/>
                <a:cs typeface="Trebuchet MS"/>
              </a:rPr>
              <a:t>m</a:t>
            </a:r>
            <a:r>
              <a:rPr dirty="0" sz="1400" spc="-2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th</a:t>
            </a:r>
            <a:r>
              <a:rPr dirty="0" sz="1400" spc="-5">
                <a:latin typeface="Calibri"/>
                <a:cs typeface="Calibri"/>
              </a:rPr>
              <a:t>ấ</a:t>
            </a:r>
            <a:r>
              <a:rPr dirty="0" sz="1400" spc="-5">
                <a:latin typeface="Trebuchet MS"/>
                <a:cs typeface="Trebuchet MS"/>
              </a:rPr>
              <a:t>y</a:t>
            </a:r>
            <a:r>
              <a:rPr dirty="0" sz="1400" spc="-30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tho</a:t>
            </a:r>
            <a:r>
              <a:rPr dirty="0" sz="1400" spc="-5">
                <a:latin typeface="Calibri"/>
                <a:cs typeface="Calibri"/>
              </a:rPr>
              <a:t>ả</a:t>
            </a:r>
            <a:r>
              <a:rPr dirty="0" sz="1400" spc="-5">
                <a:latin typeface="Trebuchet MS"/>
                <a:cs typeface="Trebuchet MS"/>
              </a:rPr>
              <a:t>i </a:t>
            </a:r>
            <a:r>
              <a:rPr dirty="0" sz="1400" spc="-40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mái khi </a:t>
            </a:r>
            <a:r>
              <a:rPr dirty="0" sz="1400" spc="-10">
                <a:latin typeface="Trebuchet MS"/>
                <a:cs typeface="Trebuchet MS"/>
              </a:rPr>
              <a:t>trao </a:t>
            </a:r>
            <a:r>
              <a:rPr dirty="0" sz="1400">
                <a:latin typeface="Trebuchet MS"/>
                <a:cs typeface="Trebuchet MS"/>
              </a:rPr>
              <a:t>đ</a:t>
            </a:r>
            <a:r>
              <a:rPr dirty="0" sz="1400">
                <a:latin typeface="Calibri"/>
                <a:cs typeface="Calibri"/>
              </a:rPr>
              <a:t>ổ</a:t>
            </a:r>
            <a:r>
              <a:rPr dirty="0" sz="1400">
                <a:latin typeface="Trebuchet MS"/>
                <a:cs typeface="Trebuchet MS"/>
              </a:rPr>
              <a:t>i </a:t>
            </a:r>
            <a:r>
              <a:rPr dirty="0" sz="1400" spc="-5">
                <a:latin typeface="Trebuchet MS"/>
                <a:cs typeface="Trebuchet MS"/>
              </a:rPr>
              <a:t>các </a:t>
            </a:r>
            <a:r>
              <a:rPr dirty="0" sz="1400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đi</a:t>
            </a:r>
            <a:r>
              <a:rPr dirty="0" sz="1400" spc="-5">
                <a:latin typeface="Calibri"/>
                <a:cs typeface="Calibri"/>
              </a:rPr>
              <a:t>ề</a:t>
            </a:r>
            <a:r>
              <a:rPr dirty="0" sz="1400" spc="-5">
                <a:latin typeface="Trebuchet MS"/>
                <a:cs typeface="Trebuchet MS"/>
              </a:rPr>
              <a:t>u kho</a:t>
            </a:r>
            <a:r>
              <a:rPr dirty="0" sz="1400" spc="-5">
                <a:latin typeface="Calibri"/>
                <a:cs typeface="Calibri"/>
              </a:rPr>
              <a:t>ả</a:t>
            </a:r>
            <a:r>
              <a:rPr dirty="0" sz="1400" spc="-5">
                <a:latin typeface="Trebuchet MS"/>
                <a:cs typeface="Trebuchet MS"/>
              </a:rPr>
              <a:t>n tr</a:t>
            </a:r>
            <a:r>
              <a:rPr dirty="0" sz="1400" spc="-5">
                <a:latin typeface="Calibri"/>
                <a:cs typeface="Calibri"/>
              </a:rPr>
              <a:t>ự</a:t>
            </a:r>
            <a:r>
              <a:rPr dirty="0" sz="1400" spc="-5">
                <a:latin typeface="Trebuchet MS"/>
                <a:cs typeface="Trebuchet MS"/>
              </a:rPr>
              <a:t>c </a:t>
            </a:r>
            <a:r>
              <a:rPr dirty="0" sz="1400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tuy</a:t>
            </a:r>
            <a:r>
              <a:rPr dirty="0" sz="1400" spc="-5">
                <a:latin typeface="Calibri"/>
                <a:cs typeface="Calibri"/>
              </a:rPr>
              <a:t>ế</a:t>
            </a:r>
            <a:r>
              <a:rPr dirty="0" sz="1400" spc="-5">
                <a:latin typeface="Trebuchet MS"/>
                <a:cs typeface="Trebuchet MS"/>
              </a:rPr>
              <a:t>n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71465" y="2047198"/>
            <a:ext cx="1661795" cy="2600960"/>
          </a:xfrm>
          <a:prstGeom prst="rect">
            <a:avLst/>
          </a:prstGeom>
        </p:spPr>
        <p:txBody>
          <a:bodyPr wrap="square" lIns="0" tIns="4933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885"/>
              </a:spcBef>
            </a:pPr>
            <a:r>
              <a:rPr dirty="0" sz="6000" b="1">
                <a:solidFill>
                  <a:srgbClr val="0F46BB"/>
                </a:solidFill>
                <a:latin typeface="Trebuchet MS"/>
                <a:cs typeface="Trebuchet MS"/>
              </a:rPr>
              <a:t>53%</a:t>
            </a:r>
            <a:endParaRPr sz="6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890"/>
              </a:spcBef>
            </a:pPr>
            <a:r>
              <a:rPr dirty="0" sz="1400">
                <a:latin typeface="Trebuchet MS"/>
                <a:cs typeface="Trebuchet MS"/>
              </a:rPr>
              <a:t>c</a:t>
            </a:r>
            <a:r>
              <a:rPr dirty="0" sz="1400">
                <a:latin typeface="Calibri"/>
                <a:cs typeface="Calibri"/>
              </a:rPr>
              <a:t>ả</a:t>
            </a:r>
            <a:r>
              <a:rPr dirty="0" sz="1400">
                <a:latin typeface="Trebuchet MS"/>
                <a:cs typeface="Trebuchet MS"/>
              </a:rPr>
              <a:t>m </a:t>
            </a:r>
            <a:r>
              <a:rPr dirty="0" sz="1400" spc="-5">
                <a:latin typeface="Trebuchet MS"/>
                <a:cs typeface="Trebuchet MS"/>
              </a:rPr>
              <a:t>th</a:t>
            </a:r>
            <a:r>
              <a:rPr dirty="0" sz="1400" spc="-5">
                <a:latin typeface="Calibri"/>
                <a:cs typeface="Calibri"/>
              </a:rPr>
              <a:t>ấ</a:t>
            </a:r>
            <a:r>
              <a:rPr dirty="0" sz="1400" spc="-5">
                <a:latin typeface="Trebuchet MS"/>
                <a:cs typeface="Trebuchet MS"/>
              </a:rPr>
              <a:t>y tho</a:t>
            </a:r>
            <a:r>
              <a:rPr dirty="0" sz="1400" spc="-5">
                <a:latin typeface="Calibri"/>
                <a:cs typeface="Calibri"/>
              </a:rPr>
              <a:t>ả</a:t>
            </a:r>
            <a:r>
              <a:rPr dirty="0" sz="1400" spc="-5">
                <a:latin typeface="Trebuchet MS"/>
                <a:cs typeface="Trebuchet MS"/>
              </a:rPr>
              <a:t>i mái </a:t>
            </a:r>
            <a:r>
              <a:rPr dirty="0" sz="1400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ký </a:t>
            </a:r>
            <a:r>
              <a:rPr dirty="0" sz="1400">
                <a:latin typeface="Trebuchet MS"/>
                <a:cs typeface="Trebuchet MS"/>
              </a:rPr>
              <a:t>h</a:t>
            </a:r>
            <a:r>
              <a:rPr dirty="0" sz="1400">
                <a:latin typeface="Calibri"/>
                <a:cs typeface="Calibri"/>
              </a:rPr>
              <a:t>ợ</a:t>
            </a:r>
            <a:r>
              <a:rPr dirty="0" sz="1400">
                <a:latin typeface="Trebuchet MS"/>
                <a:cs typeface="Trebuchet MS"/>
              </a:rPr>
              <a:t>p đ</a:t>
            </a:r>
            <a:r>
              <a:rPr dirty="0" sz="1400">
                <a:latin typeface="Calibri"/>
                <a:cs typeface="Calibri"/>
              </a:rPr>
              <a:t>ồ</a:t>
            </a:r>
            <a:r>
              <a:rPr dirty="0" sz="1400">
                <a:latin typeface="Trebuchet MS"/>
                <a:cs typeface="Trebuchet MS"/>
              </a:rPr>
              <a:t>ng mà </a:t>
            </a:r>
            <a:r>
              <a:rPr dirty="0" sz="1400" spc="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không</a:t>
            </a:r>
            <a:r>
              <a:rPr dirty="0" sz="1400" spc="-40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thông</a:t>
            </a:r>
            <a:r>
              <a:rPr dirty="0" sz="1400" spc="-40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qua</a:t>
            </a:r>
            <a:r>
              <a:rPr dirty="0" sz="1400" spc="-2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các </a:t>
            </a:r>
            <a:r>
              <a:rPr dirty="0" sz="1400" spc="-409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bu</a:t>
            </a:r>
            <a:r>
              <a:rPr dirty="0" sz="1400">
                <a:latin typeface="Calibri"/>
                <a:cs typeface="Calibri"/>
              </a:rPr>
              <a:t>ổ</a:t>
            </a:r>
            <a:r>
              <a:rPr dirty="0" sz="1400">
                <a:latin typeface="Trebuchet MS"/>
                <a:cs typeface="Trebuchet MS"/>
              </a:rPr>
              <a:t>i g</a:t>
            </a:r>
            <a:r>
              <a:rPr dirty="0" sz="1400">
                <a:latin typeface="Calibri"/>
                <a:cs typeface="Calibri"/>
              </a:rPr>
              <a:t>ặ</a:t>
            </a:r>
            <a:r>
              <a:rPr dirty="0" sz="1400">
                <a:latin typeface="Trebuchet MS"/>
                <a:cs typeface="Trebuchet MS"/>
              </a:rPr>
              <a:t>p </a:t>
            </a:r>
            <a:r>
              <a:rPr dirty="0" sz="1400" spc="-5">
                <a:latin typeface="Trebuchet MS"/>
                <a:cs typeface="Trebuchet MS"/>
              </a:rPr>
              <a:t>m</a:t>
            </a:r>
            <a:r>
              <a:rPr dirty="0" sz="1400" spc="-5">
                <a:latin typeface="Calibri"/>
                <a:cs typeface="Calibri"/>
              </a:rPr>
              <a:t>ặ</a:t>
            </a:r>
            <a:r>
              <a:rPr dirty="0" sz="1400" spc="-5">
                <a:latin typeface="Trebuchet MS"/>
                <a:cs typeface="Trebuchet MS"/>
              </a:rPr>
              <a:t>t </a:t>
            </a:r>
            <a:r>
              <a:rPr dirty="0" sz="1400">
                <a:latin typeface="Trebuchet MS"/>
                <a:cs typeface="Trebuchet MS"/>
              </a:rPr>
              <a:t>tr</a:t>
            </a:r>
            <a:r>
              <a:rPr dirty="0" sz="1400">
                <a:latin typeface="Calibri"/>
                <a:cs typeface="Calibri"/>
              </a:rPr>
              <a:t>ự</a:t>
            </a:r>
            <a:r>
              <a:rPr dirty="0" sz="1400">
                <a:latin typeface="Trebuchet MS"/>
                <a:cs typeface="Trebuchet MS"/>
              </a:rPr>
              <a:t>c </a:t>
            </a:r>
            <a:r>
              <a:rPr dirty="0" sz="1400" spc="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ti</a:t>
            </a:r>
            <a:r>
              <a:rPr dirty="0" sz="1400" spc="-5">
                <a:latin typeface="Calibri"/>
                <a:cs typeface="Calibri"/>
              </a:rPr>
              <a:t>ế</a:t>
            </a:r>
            <a:r>
              <a:rPr dirty="0" sz="1400" spc="-5">
                <a:latin typeface="Trebuchet MS"/>
                <a:cs typeface="Trebuchet MS"/>
              </a:rPr>
              <a:t>p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37042" y="2004322"/>
            <a:ext cx="2026920" cy="2649220"/>
          </a:xfrm>
          <a:prstGeom prst="rect">
            <a:avLst/>
          </a:prstGeom>
        </p:spPr>
        <p:txBody>
          <a:bodyPr wrap="square" lIns="0" tIns="5359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20"/>
              </a:spcBef>
            </a:pPr>
            <a:r>
              <a:rPr dirty="0" sz="6000" b="1">
                <a:solidFill>
                  <a:srgbClr val="0F46BB"/>
                </a:solidFill>
                <a:latin typeface="Trebuchet MS"/>
                <a:cs typeface="Trebuchet MS"/>
              </a:rPr>
              <a:t>81%</a:t>
            </a:r>
            <a:endParaRPr sz="6000">
              <a:latin typeface="Trebuchet MS"/>
              <a:cs typeface="Trebuchet MS"/>
            </a:endParaRPr>
          </a:p>
          <a:p>
            <a:pPr marL="12700" marR="5080">
              <a:lnSpc>
                <a:spcPct val="99500"/>
              </a:lnSpc>
              <a:spcBef>
                <a:spcPts val="980"/>
              </a:spcBef>
            </a:pPr>
            <a:r>
              <a:rPr dirty="0" sz="1400" spc="-5">
                <a:latin typeface="Trebuchet MS"/>
                <a:cs typeface="Trebuchet MS"/>
              </a:rPr>
              <a:t>khách hàng mua </a:t>
            </a:r>
            <a:r>
              <a:rPr dirty="0" sz="1400">
                <a:latin typeface="Trebuchet MS"/>
                <a:cs typeface="Trebuchet MS"/>
              </a:rPr>
              <a:t>ô </a:t>
            </a:r>
            <a:r>
              <a:rPr dirty="0" sz="1400" spc="-5">
                <a:latin typeface="Trebuchet MS"/>
                <a:cs typeface="Trebuchet MS"/>
              </a:rPr>
              <a:t>tô </a:t>
            </a:r>
            <a:r>
              <a:rPr dirty="0" sz="1400">
                <a:latin typeface="Trebuchet MS"/>
                <a:cs typeface="Trebuchet MS"/>
              </a:rPr>
              <a:t> mu</a:t>
            </a:r>
            <a:r>
              <a:rPr dirty="0" sz="1400">
                <a:latin typeface="Calibri"/>
                <a:cs typeface="Calibri"/>
              </a:rPr>
              <a:t>ố</a:t>
            </a:r>
            <a:r>
              <a:rPr dirty="0" sz="1400">
                <a:latin typeface="Trebuchet MS"/>
                <a:cs typeface="Trebuchet MS"/>
              </a:rPr>
              <a:t>n</a:t>
            </a:r>
            <a:r>
              <a:rPr dirty="0" sz="1400" spc="-3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nh</a:t>
            </a:r>
            <a:r>
              <a:rPr dirty="0" sz="1400">
                <a:latin typeface="Calibri"/>
                <a:cs typeface="Calibri"/>
              </a:rPr>
              <a:t>ậ</a:t>
            </a:r>
            <a:r>
              <a:rPr dirty="0" sz="1400">
                <a:latin typeface="Trebuchet MS"/>
                <a:cs typeface="Trebuchet MS"/>
              </a:rPr>
              <a:t>n</a:t>
            </a:r>
            <a:r>
              <a:rPr dirty="0" sz="1400" spc="-30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các</a:t>
            </a:r>
            <a:r>
              <a:rPr dirty="0" sz="1400" spc="-2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hình</a:t>
            </a:r>
            <a:r>
              <a:rPr dirty="0" sz="1400" spc="-3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th</a:t>
            </a:r>
            <a:r>
              <a:rPr dirty="0" sz="1400">
                <a:latin typeface="Calibri"/>
                <a:cs typeface="Calibri"/>
              </a:rPr>
              <a:t>ứ</a:t>
            </a:r>
            <a:r>
              <a:rPr dirty="0" sz="1400">
                <a:latin typeface="Trebuchet MS"/>
                <a:cs typeface="Trebuchet MS"/>
              </a:rPr>
              <a:t>c </a:t>
            </a:r>
            <a:r>
              <a:rPr dirty="0" sz="1400" spc="-40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t</a:t>
            </a:r>
            <a:r>
              <a:rPr dirty="0" sz="1400">
                <a:latin typeface="Calibri"/>
                <a:cs typeface="Calibri"/>
              </a:rPr>
              <a:t>ươ</a:t>
            </a:r>
            <a:r>
              <a:rPr dirty="0" sz="1400">
                <a:latin typeface="Trebuchet MS"/>
                <a:cs typeface="Trebuchet MS"/>
              </a:rPr>
              <a:t>ng </a:t>
            </a:r>
            <a:r>
              <a:rPr dirty="0" sz="1400" spc="-5">
                <a:latin typeface="Trebuchet MS"/>
                <a:cs typeface="Trebuchet MS"/>
              </a:rPr>
              <a:t>tác </a:t>
            </a:r>
            <a:r>
              <a:rPr dirty="0" sz="1400">
                <a:latin typeface="Trebuchet MS"/>
                <a:cs typeface="Trebuchet MS"/>
              </a:rPr>
              <a:t>cá </a:t>
            </a:r>
            <a:r>
              <a:rPr dirty="0" sz="1400" spc="-5">
                <a:latin typeface="Trebuchet MS"/>
                <a:cs typeface="Trebuchet MS"/>
              </a:rPr>
              <a:t>nhân </a:t>
            </a:r>
            <a:r>
              <a:rPr dirty="0" sz="1400">
                <a:latin typeface="Trebuchet MS"/>
                <a:cs typeface="Trebuchet MS"/>
              </a:rPr>
              <a:t>hóa </a:t>
            </a:r>
            <a:r>
              <a:rPr dirty="0" sz="1400" spc="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trên thi</a:t>
            </a:r>
            <a:r>
              <a:rPr dirty="0" sz="1400" spc="-5">
                <a:latin typeface="Calibri"/>
                <a:cs typeface="Calibri"/>
              </a:rPr>
              <a:t>ế</a:t>
            </a:r>
            <a:r>
              <a:rPr dirty="0" sz="1400" spc="-5">
                <a:latin typeface="Trebuchet MS"/>
                <a:cs typeface="Trebuchet MS"/>
              </a:rPr>
              <a:t>t b</a:t>
            </a:r>
            <a:r>
              <a:rPr dirty="0" sz="1400" spc="-5">
                <a:latin typeface="Calibri"/>
                <a:cs typeface="Calibri"/>
              </a:rPr>
              <a:t>ị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di </a:t>
            </a:r>
            <a:r>
              <a:rPr dirty="0" sz="1400">
                <a:latin typeface="Trebuchet MS"/>
                <a:cs typeface="Trebuchet MS"/>
              </a:rPr>
              <a:t>d</a:t>
            </a:r>
            <a:r>
              <a:rPr dirty="0" sz="1400">
                <a:latin typeface="Calibri"/>
                <a:cs typeface="Calibri"/>
              </a:rPr>
              <a:t>ộ</a:t>
            </a:r>
            <a:r>
              <a:rPr dirty="0" sz="1400">
                <a:latin typeface="Trebuchet MS"/>
                <a:cs typeface="Trebuchet MS"/>
              </a:rPr>
              <a:t>ng </a:t>
            </a:r>
            <a:r>
              <a:rPr dirty="0" sz="1400" spc="-5">
                <a:latin typeface="Trebuchet MS"/>
                <a:cs typeface="Trebuchet MS"/>
              </a:rPr>
              <a:t>t</a:t>
            </a:r>
            <a:r>
              <a:rPr dirty="0" sz="1400" spc="-5">
                <a:latin typeface="Calibri"/>
                <a:cs typeface="Calibri"/>
              </a:rPr>
              <a:t>ừ </a:t>
            </a:r>
            <a:r>
              <a:rPr dirty="0" sz="1400">
                <a:latin typeface="Calibri"/>
                <a:cs typeface="Calibri"/>
              </a:rPr>
              <a:t> </a:t>
            </a:r>
            <a:r>
              <a:rPr dirty="0" sz="1400">
                <a:latin typeface="Trebuchet MS"/>
                <a:cs typeface="Trebuchet MS"/>
              </a:rPr>
              <a:t>th</a:t>
            </a:r>
            <a:r>
              <a:rPr dirty="0" sz="1400">
                <a:latin typeface="Calibri"/>
                <a:cs typeface="Calibri"/>
              </a:rPr>
              <a:t>ươ</a:t>
            </a:r>
            <a:r>
              <a:rPr dirty="0" sz="1400">
                <a:latin typeface="Trebuchet MS"/>
                <a:cs typeface="Trebuchet MS"/>
              </a:rPr>
              <a:t>ng</a:t>
            </a:r>
            <a:r>
              <a:rPr dirty="0" sz="1400" spc="-4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hi</a:t>
            </a:r>
            <a:r>
              <a:rPr dirty="0" sz="1400" spc="-5">
                <a:latin typeface="Calibri"/>
                <a:cs typeface="Calibri"/>
              </a:rPr>
              <a:t>ệ</a:t>
            </a:r>
            <a:r>
              <a:rPr dirty="0" sz="1400" spc="-5">
                <a:latin typeface="Trebuchet MS"/>
                <a:cs typeface="Trebuchet MS"/>
              </a:rPr>
              <a:t>u</a:t>
            </a:r>
            <a:r>
              <a:rPr dirty="0" sz="1400" spc="-1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ô</a:t>
            </a:r>
            <a:r>
              <a:rPr dirty="0" sz="1400" spc="-5">
                <a:latin typeface="Trebuchet MS"/>
                <a:cs typeface="Trebuchet MS"/>
              </a:rPr>
              <a:t> tô c</a:t>
            </a:r>
            <a:r>
              <a:rPr dirty="0" sz="1400" spc="-5">
                <a:latin typeface="Calibri"/>
                <a:cs typeface="Calibri"/>
              </a:rPr>
              <a:t>ủ</a:t>
            </a:r>
            <a:r>
              <a:rPr dirty="0" sz="1400" spc="-5">
                <a:latin typeface="Trebuchet MS"/>
                <a:cs typeface="Trebuchet MS"/>
              </a:rPr>
              <a:t>a</a:t>
            </a:r>
            <a:r>
              <a:rPr dirty="0" sz="1400" spc="-1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h</a:t>
            </a:r>
            <a:r>
              <a:rPr dirty="0" sz="1400">
                <a:latin typeface="Calibri"/>
                <a:cs typeface="Calibri"/>
              </a:rPr>
              <a:t>ọ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37563" y="6288430"/>
            <a:ext cx="956246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Trebuchet MS"/>
                <a:cs typeface="Trebuchet MS"/>
              </a:rPr>
              <a:t>Ngu</a:t>
            </a:r>
            <a:r>
              <a:rPr dirty="0" sz="1400">
                <a:latin typeface="Calibri"/>
                <a:cs typeface="Calibri"/>
              </a:rPr>
              <a:t>ồ</a:t>
            </a:r>
            <a:r>
              <a:rPr dirty="0" sz="1400">
                <a:latin typeface="Trebuchet MS"/>
                <a:cs typeface="Trebuchet MS"/>
              </a:rPr>
              <a:t>n:</a:t>
            </a:r>
            <a:r>
              <a:rPr dirty="0" sz="1400" spc="-45">
                <a:latin typeface="Trebuchet MS"/>
                <a:cs typeface="Trebuchet MS"/>
              </a:rPr>
              <a:t> </a:t>
            </a:r>
            <a:r>
              <a:rPr dirty="0" sz="1400" spc="-5">
                <a:latin typeface="Trebuchet MS"/>
                <a:cs typeface="Trebuchet MS"/>
              </a:rPr>
              <a:t>https://</a:t>
            </a:r>
            <a:r>
              <a:rPr dirty="0" sz="1400" spc="-5">
                <a:latin typeface="Trebuchet MS"/>
                <a:cs typeface="Trebuchet MS"/>
                <a:hlinkClick r:id="rId3"/>
              </a:rPr>
              <a:t>www.facebook.com/business/industries/automotive/blog/messaging-as-part-of-the-customer-journey#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93264"/>
            <a:ext cx="12192000" cy="2429510"/>
          </a:xfrm>
          <a:custGeom>
            <a:avLst/>
            <a:gdLst/>
            <a:ahLst/>
            <a:cxnLst/>
            <a:rect l="l" t="t" r="r" b="b"/>
            <a:pathLst>
              <a:path w="12192000" h="2429510">
                <a:moveTo>
                  <a:pt x="12192000" y="0"/>
                </a:moveTo>
                <a:lnTo>
                  <a:pt x="0" y="0"/>
                </a:lnTo>
                <a:lnTo>
                  <a:pt x="0" y="2429256"/>
                </a:lnTo>
                <a:lnTo>
                  <a:pt x="12192000" y="2429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29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16408" y="443483"/>
            <a:ext cx="887094" cy="175260"/>
          </a:xfrm>
          <a:custGeom>
            <a:avLst/>
            <a:gdLst/>
            <a:ahLst/>
            <a:cxnLst/>
            <a:rect l="l" t="t" r="r" b="b"/>
            <a:pathLst>
              <a:path w="887094" h="175259">
                <a:moveTo>
                  <a:pt x="886968" y="0"/>
                </a:moveTo>
                <a:lnTo>
                  <a:pt x="0" y="0"/>
                </a:lnTo>
                <a:lnTo>
                  <a:pt x="0" y="175260"/>
                </a:lnTo>
                <a:lnTo>
                  <a:pt x="886968" y="175260"/>
                </a:lnTo>
                <a:lnTo>
                  <a:pt x="886968" y="0"/>
                </a:lnTo>
                <a:close/>
              </a:path>
            </a:pathLst>
          </a:custGeom>
          <a:solidFill>
            <a:srgbClr val="0F46B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1811" y="282955"/>
            <a:ext cx="273558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ZALO</a:t>
            </a:r>
            <a:r>
              <a:rPr dirty="0" sz="2800" spc="-2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INBOX</a:t>
            </a:r>
            <a:r>
              <a:rPr dirty="0" sz="2800" spc="-17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ADS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414259" y="0"/>
            <a:ext cx="4777740" cy="6624955"/>
            <a:chOff x="7414259" y="0"/>
            <a:chExt cx="4777740" cy="6624955"/>
          </a:xfrm>
        </p:grpSpPr>
        <p:sp>
          <p:nvSpPr>
            <p:cNvPr id="6" name="object 6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14259" y="576072"/>
              <a:ext cx="3278124" cy="604875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37640" y="2601925"/>
            <a:ext cx="4530090" cy="21609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Đây là 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hình 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th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ứ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c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DUY 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NH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Ấ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T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cho 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phép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qu</a:t>
            </a:r>
            <a:r>
              <a:rPr dirty="0" sz="2000" spc="-5">
                <a:solidFill>
                  <a:srgbClr val="FFFFFF"/>
                </a:solidFill>
                <a:latin typeface="Calibri"/>
                <a:cs typeface="Calibri"/>
              </a:rPr>
              <a:t>ả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ng cáo 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xu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ấ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t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hi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ệ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n 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ự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nhiên trong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 giao</a:t>
            </a:r>
            <a:r>
              <a:rPr dirty="0" sz="2000" spc="-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di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ệ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tin</a:t>
            </a:r>
            <a:r>
              <a:rPr dirty="0" sz="20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nh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ắ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ủ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ng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ườ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dùng.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50">
              <a:latin typeface="Trebuchet MS"/>
              <a:cs typeface="Trebuchet MS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ớ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i 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hình th</a:t>
            </a:r>
            <a:r>
              <a:rPr dirty="0" sz="2000" spc="-5">
                <a:solidFill>
                  <a:srgbClr val="FFFFFF"/>
                </a:solidFill>
                <a:latin typeface="Calibri"/>
                <a:cs typeface="Calibri"/>
              </a:rPr>
              <a:t>ứ</a:t>
            </a:r>
            <a:r>
              <a:rPr dirty="0" sz="2000" spc="-5">
                <a:solidFill>
                  <a:srgbClr val="FFFFFF"/>
                </a:solidFill>
                <a:latin typeface="Trebuchet MS"/>
                <a:cs typeface="Trebuchet MS"/>
              </a:rPr>
              <a:t>c </a:t>
            </a:r>
            <a:r>
              <a:rPr dirty="0" sz="2000" spc="-65">
                <a:solidFill>
                  <a:srgbClr val="FFFFFF"/>
                </a:solidFill>
                <a:latin typeface="Trebuchet MS"/>
                <a:cs typeface="Trebuchet MS"/>
              </a:rPr>
              <a:t>này, 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nhà qu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ả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ng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cáo d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ễ 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dàng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 đi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ề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2000" spc="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ướ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ng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và</a:t>
            </a:r>
            <a:r>
              <a:rPr dirty="0" sz="20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Trebuchet MS"/>
                <a:cs typeface="Trebuchet MS"/>
              </a:rPr>
              <a:t>tăng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 kh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ả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năng </a:t>
            </a:r>
            <a:r>
              <a:rPr dirty="0" sz="2000" spc="-59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chuy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ể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20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đ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ổ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i 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cho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qu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ả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ng</a:t>
            </a:r>
            <a:r>
              <a:rPr dirty="0" sz="2000" spc="-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cáo.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46265" y="6577380"/>
            <a:ext cx="45129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>
                <a:solidFill>
                  <a:srgbClr val="7E7E7E"/>
                </a:solidFill>
                <a:latin typeface="Microsoft Sans Serif"/>
                <a:cs typeface="Microsoft Sans Serif"/>
              </a:rPr>
              <a:t>hình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5">
                <a:solidFill>
                  <a:srgbClr val="7E7E7E"/>
                </a:solidFill>
                <a:latin typeface="Microsoft Sans Serif"/>
                <a:cs typeface="Microsoft Sans Serif"/>
              </a:rPr>
              <a:t>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105">
                <a:solidFill>
                  <a:srgbClr val="7E7E7E"/>
                </a:solidFill>
                <a:latin typeface="Microsoft Sans Serif"/>
                <a:cs typeface="Microsoft Sans Serif"/>
              </a:rPr>
              <a:t>mang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tính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ph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ẩ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m,</a:t>
            </a:r>
            <a:r>
              <a:rPr dirty="0" sz="900" spc="-5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không</a:t>
            </a:r>
            <a:r>
              <a:rPr dirty="0" sz="900" spc="-1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đ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ạ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di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ệ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n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0">
                <a:solidFill>
                  <a:srgbClr val="7E7E7E"/>
                </a:solidFill>
                <a:latin typeface="Microsoft Sans Serif"/>
                <a:cs typeface="Microsoft Sans Serif"/>
              </a:rPr>
              <a:t>cho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85">
                <a:solidFill>
                  <a:srgbClr val="7E7E7E"/>
                </a:solidFill>
                <a:latin typeface="Microsoft Sans Serif"/>
                <a:cs typeface="Microsoft Sans Serif"/>
              </a:rPr>
              <a:t>các</a:t>
            </a:r>
            <a:r>
              <a:rPr dirty="0" sz="900" spc="-3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gi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ả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dirty="0" sz="900" spc="-4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pháp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c</a:t>
            </a:r>
            <a:r>
              <a:rPr dirty="0" sz="900" spc="-60">
                <a:solidFill>
                  <a:srgbClr val="7E7E7E"/>
                </a:solidFill>
                <a:latin typeface="Calibri"/>
                <a:cs typeface="Calibri"/>
              </a:rPr>
              <a:t>ủ</a:t>
            </a:r>
            <a:r>
              <a:rPr dirty="0" sz="900" spc="-60">
                <a:solidFill>
                  <a:srgbClr val="7E7E7E"/>
                </a:solidFill>
                <a:latin typeface="Microsoft Sans Serif"/>
                <a:cs typeface="Microsoft Sans Serif"/>
              </a:rPr>
              <a:t>a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nhãn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hàng</a:t>
            </a:r>
            <a:r>
              <a:rPr dirty="0" sz="900" spc="-25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95">
                <a:solidFill>
                  <a:srgbClr val="7E7E7E"/>
                </a:solidFill>
                <a:latin typeface="Microsoft Sans Serif"/>
                <a:cs typeface="Microsoft Sans Serif"/>
              </a:rPr>
              <a:t>đang</a:t>
            </a:r>
            <a:r>
              <a:rPr dirty="0" sz="900" spc="-3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dirty="0" sz="900" spc="-45">
                <a:solidFill>
                  <a:srgbClr val="7E7E7E"/>
                </a:solidFill>
                <a:latin typeface="Microsoft Sans Serif"/>
                <a:cs typeface="Microsoft Sans Serif"/>
              </a:rPr>
              <a:t>s</a:t>
            </a:r>
            <a:r>
              <a:rPr dirty="0" sz="900" spc="-45">
                <a:solidFill>
                  <a:srgbClr val="7E7E7E"/>
                </a:solidFill>
                <a:latin typeface="Calibri"/>
                <a:cs typeface="Calibri"/>
              </a:rPr>
              <a:t>ử</a:t>
            </a:r>
            <a:r>
              <a:rPr dirty="0" sz="90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d</a:t>
            </a:r>
            <a:r>
              <a:rPr dirty="0" sz="900" spc="-75">
                <a:solidFill>
                  <a:srgbClr val="7E7E7E"/>
                </a:solidFill>
                <a:latin typeface="Calibri"/>
                <a:cs typeface="Calibri"/>
              </a:rPr>
              <a:t>ụ</a:t>
            </a:r>
            <a:r>
              <a:rPr dirty="0" sz="900" spc="-75">
                <a:solidFill>
                  <a:srgbClr val="7E7E7E"/>
                </a:solidFill>
                <a:latin typeface="Microsoft Sans Serif"/>
                <a:cs typeface="Microsoft Sans Serif"/>
              </a:rPr>
              <a:t>ng</a:t>
            </a:r>
            <a:endParaRPr sz="9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1811" y="196418"/>
            <a:ext cx="229489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>
                <a:solidFill>
                  <a:srgbClr val="0F46BB"/>
                </a:solidFill>
                <a:latin typeface="Trebuchet MS"/>
                <a:cs typeface="Trebuchet MS"/>
              </a:rPr>
              <a:t>SUMMA</a:t>
            </a:r>
            <a:r>
              <a:rPr dirty="0" sz="4000" spc="-270">
                <a:solidFill>
                  <a:srgbClr val="0F46BB"/>
                </a:solidFill>
                <a:latin typeface="Trebuchet MS"/>
                <a:cs typeface="Trebuchet MS"/>
              </a:rPr>
              <a:t>R</a:t>
            </a:r>
            <a:r>
              <a:rPr dirty="0" sz="4000" spc="-5">
                <a:solidFill>
                  <a:srgbClr val="0F46BB"/>
                </a:solidFill>
                <a:latin typeface="Trebuchet MS"/>
                <a:cs typeface="Trebuchet MS"/>
              </a:rPr>
              <a:t>Y</a:t>
            </a:r>
            <a:endParaRPr sz="40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4" name="object 4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676" y="1718182"/>
          <a:ext cx="12188825" cy="2755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5440"/>
                <a:gridCol w="2207260"/>
                <a:gridCol w="2117090"/>
                <a:gridCol w="2172335"/>
                <a:gridCol w="2028190"/>
                <a:gridCol w="2028190"/>
              </a:tblGrid>
              <a:tr h="640079"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Nhận</a:t>
                      </a:r>
                      <a:r>
                        <a:rPr dirty="0" sz="180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diện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2101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thương</a:t>
                      </a:r>
                      <a:r>
                        <a:rPr dirty="0" sz="1800" spc="-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hiệu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04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8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Thu</a:t>
                      </a:r>
                      <a:r>
                        <a:rPr dirty="0" sz="18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thập</a:t>
                      </a:r>
                      <a:r>
                        <a:rPr dirty="0" sz="18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thông</a:t>
                      </a:r>
                      <a:r>
                        <a:rPr dirty="0" sz="1800" spc="-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04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95934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Nhận</a:t>
                      </a:r>
                      <a:r>
                        <a:rPr dirty="0" sz="18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tư</a:t>
                      </a:r>
                      <a:r>
                        <a:rPr dirty="0" sz="18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vấn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04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5359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8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Mua</a:t>
                      </a:r>
                      <a:r>
                        <a:rPr dirty="0" sz="180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hàng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04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Duy</a:t>
                      </a:r>
                      <a:r>
                        <a:rPr dirty="0" sz="1800" spc="-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trì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04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</a:tr>
              <a:tr h="640079">
                <a:tc>
                  <a:txBody>
                    <a:bodyPr/>
                    <a:lstStyle/>
                    <a:p>
                      <a:pPr marL="41592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5">
                          <a:latin typeface="Calibri"/>
                          <a:cs typeface="Calibri"/>
                        </a:rPr>
                        <a:t>Zalo</a:t>
                      </a:r>
                      <a:r>
                        <a:rPr dirty="0" sz="18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Ads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5113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5">
                          <a:latin typeface="Calibri"/>
                          <a:cs typeface="Calibri"/>
                        </a:rPr>
                        <a:t>Zalo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 Official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Account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6675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5">
                          <a:latin typeface="Calibri"/>
                          <a:cs typeface="Calibri"/>
                        </a:rPr>
                        <a:t>Zalo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Ads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5">
                          <a:latin typeface="Calibri"/>
                          <a:cs typeface="Calibri"/>
                        </a:rPr>
                        <a:t>Zalo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 Official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Account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Zalo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seller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35000" marR="459740" indent="-16637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5">
                          <a:latin typeface="Calibri"/>
                          <a:cs typeface="Calibri"/>
                        </a:rPr>
                        <a:t>Zalo</a:t>
                      </a:r>
                      <a:r>
                        <a:rPr dirty="0" sz="18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Official </a:t>
                      </a:r>
                      <a:r>
                        <a:rPr dirty="0" sz="1800" spc="-3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Account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35000" marR="486409" indent="-1936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5">
                          <a:latin typeface="Calibri"/>
                          <a:cs typeface="Calibri"/>
                        </a:rPr>
                        <a:t>Zalo</a:t>
                      </a:r>
                      <a:r>
                        <a:rPr dirty="0" sz="18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Official </a:t>
                      </a:r>
                      <a:r>
                        <a:rPr dirty="0" sz="1800" spc="-3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Account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14630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10">
                          <a:latin typeface="Calibri"/>
                          <a:cs typeface="Calibri"/>
                        </a:rPr>
                        <a:t>Display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Ads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Banner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10">
                          <a:latin typeface="Calibri"/>
                          <a:cs typeface="Calibri"/>
                        </a:rPr>
                        <a:t>Zalo</a:t>
                      </a:r>
                      <a:r>
                        <a:rPr dirty="0" sz="18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Mini</a:t>
                      </a:r>
                      <a:r>
                        <a:rPr dirty="0" sz="18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Call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 marR="1327785">
                        <a:lnSpc>
                          <a:spcPct val="100000"/>
                        </a:lnSpc>
                      </a:pPr>
                      <a:r>
                        <a:rPr dirty="0" sz="1800" spc="-5">
                          <a:latin typeface="Calibri"/>
                          <a:cs typeface="Calibri"/>
                        </a:rPr>
                        <a:t>Chat</a:t>
                      </a:r>
                      <a:r>
                        <a:rPr dirty="0" sz="1800" spc="-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1-1 </a:t>
                      </a:r>
                      <a:r>
                        <a:rPr dirty="0" sz="1800" spc="-3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ZNS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 marR="1188720">
                        <a:lnSpc>
                          <a:spcPct val="100000"/>
                        </a:lnSpc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B</a:t>
                      </a:r>
                      <a:r>
                        <a:rPr dirty="0" sz="1800" spc="-25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oad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800" spc="-20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t 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Chatbot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86550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20">
                          <a:latin typeface="Calibri"/>
                          <a:cs typeface="Calibri"/>
                        </a:rPr>
                        <a:t>Webiste</a:t>
                      </a:r>
                      <a:r>
                        <a:rPr dirty="0" sz="18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Ads </a:t>
                      </a:r>
                      <a:r>
                        <a:rPr dirty="0" sz="1800" spc="-3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Video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Ads 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Listing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Ads 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Article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Ads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115316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5">
                          <a:latin typeface="Calibri"/>
                          <a:cs typeface="Calibri"/>
                        </a:rPr>
                        <a:t>Chatbot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Chat 1-1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 B</a:t>
                      </a:r>
                      <a:r>
                        <a:rPr dirty="0" sz="1800" spc="-25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oad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800" spc="-20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5">
                          <a:latin typeface="Calibri"/>
                          <a:cs typeface="Calibri"/>
                        </a:rPr>
                        <a:t>ZNS: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8460" marR="589280" indent="-287020">
                        <a:lnSpc>
                          <a:spcPct val="100000"/>
                        </a:lnSpc>
                        <a:buFont typeface="Microsoft Sans Serif"/>
                        <a:buChar char="•"/>
                        <a:tabLst>
                          <a:tab pos="378460" algn="l"/>
                          <a:tab pos="379095" algn="l"/>
                        </a:tabLst>
                      </a:pPr>
                      <a:r>
                        <a:rPr dirty="0" sz="1800" spc="-10">
                          <a:latin typeface="Calibri"/>
                          <a:cs typeface="Calibri"/>
                        </a:rPr>
                        <a:t>Lịch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ký</a:t>
                      </a:r>
                      <a:r>
                        <a:rPr dirty="0" sz="18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hợp </a:t>
                      </a:r>
                      <a:r>
                        <a:rPr dirty="0" sz="1800" spc="-3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đồng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8460" indent="-287020">
                        <a:lnSpc>
                          <a:spcPct val="100000"/>
                        </a:lnSpc>
                        <a:buFont typeface="Microsoft Sans Serif"/>
                        <a:buChar char="•"/>
                        <a:tabLst>
                          <a:tab pos="378460" algn="l"/>
                          <a:tab pos="379095" algn="l"/>
                        </a:tabLst>
                      </a:pPr>
                      <a:r>
                        <a:rPr dirty="0" sz="1800" spc="-10">
                          <a:latin typeface="Calibri"/>
                          <a:cs typeface="Calibri"/>
                        </a:rPr>
                        <a:t>Lịch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 thanh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toán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8460" indent="-287020">
                        <a:lnSpc>
                          <a:spcPct val="100000"/>
                        </a:lnSpc>
                        <a:buFont typeface="Microsoft Sans Serif"/>
                        <a:buChar char="•"/>
                        <a:tabLst>
                          <a:tab pos="378460" algn="l"/>
                          <a:tab pos="379095" algn="l"/>
                        </a:tabLst>
                      </a:pPr>
                      <a:r>
                        <a:rPr dirty="0" sz="1800" spc="-10">
                          <a:latin typeface="Calibri"/>
                          <a:cs typeface="Calibri"/>
                        </a:rPr>
                        <a:t>Lịch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trả</a:t>
                      </a:r>
                      <a:r>
                        <a:rPr dirty="0" sz="18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góp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5">
                          <a:latin typeface="Calibri"/>
                          <a:cs typeface="Calibri"/>
                        </a:rPr>
                        <a:t>ZNS: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9095" indent="-287020">
                        <a:lnSpc>
                          <a:spcPct val="100000"/>
                        </a:lnSpc>
                        <a:buFont typeface="Microsoft Sans Serif"/>
                        <a:buChar char="•"/>
                        <a:tabLst>
                          <a:tab pos="378460" algn="l"/>
                          <a:tab pos="379095" algn="l"/>
                        </a:tabLst>
                      </a:pPr>
                      <a:r>
                        <a:rPr dirty="0" sz="1800" spc="-10">
                          <a:latin typeface="Calibri"/>
                          <a:cs typeface="Calibri"/>
                        </a:rPr>
                        <a:t>Lịch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nhận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0">
                          <a:latin typeface="Calibri"/>
                          <a:cs typeface="Calibri"/>
                        </a:rPr>
                        <a:t>xe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9095" indent="-287020">
                        <a:lnSpc>
                          <a:spcPct val="100000"/>
                        </a:lnSpc>
                        <a:buFont typeface="Microsoft Sans Serif"/>
                        <a:buChar char="•"/>
                        <a:tabLst>
                          <a:tab pos="378460" algn="l"/>
                          <a:tab pos="379095" algn="l"/>
                        </a:tabLst>
                      </a:pPr>
                      <a:r>
                        <a:rPr dirty="0" sz="1800" spc="-10">
                          <a:latin typeface="Calibri"/>
                          <a:cs typeface="Calibri"/>
                        </a:rPr>
                        <a:t>Lịch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bảo dưỡng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9095" indent="-287020">
                        <a:lnSpc>
                          <a:spcPct val="100000"/>
                        </a:lnSpc>
                        <a:buFont typeface="Microsoft Sans Serif"/>
                        <a:buChar char="•"/>
                        <a:tabLst>
                          <a:tab pos="378460" algn="l"/>
                          <a:tab pos="379095" algn="l"/>
                        </a:tabLst>
                      </a:pPr>
                      <a:r>
                        <a:rPr dirty="0" sz="1800" spc="-10">
                          <a:latin typeface="Calibri"/>
                          <a:cs typeface="Calibri"/>
                        </a:rPr>
                        <a:t>Lịch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nhắc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nợ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22"/>
            <a:ext cx="12192000" cy="6856473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1514" y="283587"/>
            <a:ext cx="3906520" cy="902969"/>
          </a:xfrm>
          <a:prstGeom prst="rect"/>
        </p:spPr>
        <p:txBody>
          <a:bodyPr wrap="square" lIns="0" tIns="850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2400" spc="-315">
                <a:solidFill>
                  <a:srgbClr val="04CEF7"/>
                </a:solidFill>
              </a:rPr>
              <a:t>D</a:t>
            </a:r>
            <a:r>
              <a:rPr dirty="0" sz="2400" spc="-325">
                <a:solidFill>
                  <a:srgbClr val="04CEF7"/>
                </a:solidFill>
              </a:rPr>
              <a:t>U</a:t>
            </a:r>
            <a:r>
              <a:rPr dirty="0" sz="2400" spc="-290">
                <a:solidFill>
                  <a:srgbClr val="04CEF7"/>
                </a:solidFill>
              </a:rPr>
              <a:t>Y</a:t>
            </a:r>
            <a:r>
              <a:rPr dirty="0" sz="2400" spc="-135">
                <a:solidFill>
                  <a:srgbClr val="04CEF7"/>
                </a:solidFill>
              </a:rPr>
              <a:t> </a:t>
            </a:r>
            <a:r>
              <a:rPr dirty="0" sz="2400" spc="-290">
                <a:solidFill>
                  <a:srgbClr val="04CEF7"/>
                </a:solidFill>
              </a:rPr>
              <a:t>P</a:t>
            </a:r>
            <a:r>
              <a:rPr dirty="0" sz="2400" spc="-325">
                <a:solidFill>
                  <a:srgbClr val="04CEF7"/>
                </a:solidFill>
              </a:rPr>
              <a:t>H</a:t>
            </a:r>
            <a:r>
              <a:rPr dirty="0" sz="2400" spc="-340">
                <a:solidFill>
                  <a:srgbClr val="04CEF7"/>
                </a:solidFill>
              </a:rPr>
              <a:t>AM</a:t>
            </a:r>
            <a:endParaRPr sz="2400"/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sz="2400" spc="-290">
                <a:solidFill>
                  <a:srgbClr val="000000"/>
                </a:solidFill>
              </a:rPr>
              <a:t>S</a:t>
            </a:r>
            <a:r>
              <a:rPr dirty="0" sz="2400" spc="-250">
                <a:solidFill>
                  <a:srgbClr val="000000"/>
                </a:solidFill>
              </a:rPr>
              <a:t>e</a:t>
            </a:r>
            <a:r>
              <a:rPr dirty="0" sz="2400" spc="-204">
                <a:solidFill>
                  <a:srgbClr val="000000"/>
                </a:solidFill>
              </a:rPr>
              <a:t>nior</a:t>
            </a:r>
            <a:r>
              <a:rPr dirty="0" sz="2400" spc="-190">
                <a:solidFill>
                  <a:srgbClr val="000000"/>
                </a:solidFill>
              </a:rPr>
              <a:t> </a:t>
            </a:r>
            <a:r>
              <a:rPr dirty="0" sz="2400" spc="-315">
                <a:solidFill>
                  <a:srgbClr val="000000"/>
                </a:solidFill>
              </a:rPr>
              <a:t>A</a:t>
            </a:r>
            <a:r>
              <a:rPr dirty="0" sz="2400" spc="-250">
                <a:solidFill>
                  <a:srgbClr val="000000"/>
                </a:solidFill>
              </a:rPr>
              <a:t>c</a:t>
            </a:r>
            <a:r>
              <a:rPr dirty="0" sz="2400" spc="-260">
                <a:solidFill>
                  <a:srgbClr val="000000"/>
                </a:solidFill>
              </a:rPr>
              <a:t>co</a:t>
            </a:r>
            <a:r>
              <a:rPr dirty="0" sz="2400" spc="-275">
                <a:solidFill>
                  <a:srgbClr val="000000"/>
                </a:solidFill>
              </a:rPr>
              <a:t>u</a:t>
            </a:r>
            <a:r>
              <a:rPr dirty="0" sz="2400" spc="-204">
                <a:solidFill>
                  <a:srgbClr val="000000"/>
                </a:solidFill>
              </a:rPr>
              <a:t>nt</a:t>
            </a:r>
            <a:r>
              <a:rPr dirty="0" sz="2400" spc="-105">
                <a:solidFill>
                  <a:srgbClr val="000000"/>
                </a:solidFill>
              </a:rPr>
              <a:t> </a:t>
            </a:r>
            <a:r>
              <a:rPr dirty="0" sz="2400" spc="-295">
                <a:solidFill>
                  <a:srgbClr val="000000"/>
                </a:solidFill>
              </a:rPr>
              <a:t>Man</a:t>
            </a:r>
            <a:r>
              <a:rPr dirty="0" sz="2400" spc="-250">
                <a:solidFill>
                  <a:srgbClr val="000000"/>
                </a:solidFill>
              </a:rPr>
              <a:t>a</a:t>
            </a:r>
            <a:r>
              <a:rPr dirty="0" sz="2400" spc="-225">
                <a:solidFill>
                  <a:srgbClr val="000000"/>
                </a:solidFill>
              </a:rPr>
              <a:t>ger</a:t>
            </a:r>
            <a:r>
              <a:rPr dirty="0" sz="2400" spc="-105">
                <a:solidFill>
                  <a:srgbClr val="000000"/>
                </a:solidFill>
              </a:rPr>
              <a:t> </a:t>
            </a:r>
            <a:r>
              <a:rPr dirty="0" sz="2400" spc="-145">
                <a:solidFill>
                  <a:srgbClr val="000000"/>
                </a:solidFill>
              </a:rPr>
              <a:t>-</a:t>
            </a:r>
            <a:r>
              <a:rPr dirty="0" sz="2400" spc="-125">
                <a:solidFill>
                  <a:srgbClr val="000000"/>
                </a:solidFill>
              </a:rPr>
              <a:t> </a:t>
            </a:r>
            <a:r>
              <a:rPr dirty="0" sz="2400" spc="-325">
                <a:solidFill>
                  <a:srgbClr val="000000"/>
                </a:solidFill>
              </a:rPr>
              <a:t>PM</a:t>
            </a:r>
            <a:r>
              <a:rPr dirty="0" sz="2400" spc="-325">
                <a:solidFill>
                  <a:srgbClr val="000000"/>
                </a:solidFill>
              </a:rPr>
              <a:t>A</a:t>
            </a:r>
            <a:r>
              <a:rPr dirty="0" sz="2400" spc="-290">
                <a:solidFill>
                  <a:srgbClr val="000000"/>
                </a:solidFill>
              </a:rPr>
              <a:t>X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961514" y="1179232"/>
            <a:ext cx="3825240" cy="563245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marL="181610" indent="-169545">
              <a:lnSpc>
                <a:spcPct val="100000"/>
              </a:lnSpc>
              <a:spcBef>
                <a:spcPts val="475"/>
              </a:spcBef>
              <a:buClr>
                <a:srgbClr val="04CEF7"/>
              </a:buClr>
              <a:buSzPct val="96551"/>
              <a:buChar char="-"/>
              <a:tabLst>
                <a:tab pos="182245" algn="l"/>
              </a:tabLst>
            </a:pPr>
            <a:r>
              <a:rPr dirty="0" sz="1450" spc="-140">
                <a:latin typeface="Microsoft Sans Serif"/>
                <a:cs typeface="Microsoft Sans Serif"/>
              </a:rPr>
              <a:t>6</a:t>
            </a:r>
            <a:r>
              <a:rPr dirty="0" sz="1450" spc="290">
                <a:latin typeface="Microsoft Sans Serif"/>
                <a:cs typeface="Microsoft Sans Serif"/>
              </a:rPr>
              <a:t> </a:t>
            </a:r>
            <a:r>
              <a:rPr dirty="0" sz="1450" spc="-120">
                <a:latin typeface="Microsoft Sans Serif"/>
                <a:cs typeface="Microsoft Sans Serif"/>
              </a:rPr>
              <a:t>kinh</a:t>
            </a:r>
            <a:r>
              <a:rPr dirty="0" sz="1450" spc="-40">
                <a:latin typeface="Microsoft Sans Serif"/>
                <a:cs typeface="Microsoft Sans Serif"/>
              </a:rPr>
              <a:t> </a:t>
            </a:r>
            <a:r>
              <a:rPr dirty="0" sz="1450" spc="-114">
                <a:latin typeface="Microsoft Sans Serif"/>
                <a:cs typeface="Microsoft Sans Serif"/>
              </a:rPr>
              <a:t>nghi</a:t>
            </a:r>
            <a:r>
              <a:rPr dirty="0" sz="1450" spc="-114">
                <a:latin typeface="Calibri"/>
                <a:cs typeface="Calibri"/>
              </a:rPr>
              <a:t>ệ</a:t>
            </a:r>
            <a:r>
              <a:rPr dirty="0" sz="1450" spc="-114">
                <a:latin typeface="Microsoft Sans Serif"/>
                <a:cs typeface="Microsoft Sans Serif"/>
              </a:rPr>
              <a:t>m</a:t>
            </a:r>
            <a:r>
              <a:rPr dirty="0" sz="1450" spc="-55">
                <a:latin typeface="Microsoft Sans Serif"/>
                <a:cs typeface="Microsoft Sans Serif"/>
              </a:rPr>
              <a:t> </a:t>
            </a:r>
            <a:r>
              <a:rPr dirty="0" sz="1450" spc="-114">
                <a:latin typeface="Microsoft Sans Serif"/>
                <a:cs typeface="Microsoft Sans Serif"/>
              </a:rPr>
              <a:t>trong</a:t>
            </a:r>
            <a:r>
              <a:rPr dirty="0" sz="1450" spc="-20">
                <a:latin typeface="Microsoft Sans Serif"/>
                <a:cs typeface="Microsoft Sans Serif"/>
              </a:rPr>
              <a:t> </a:t>
            </a:r>
            <a:r>
              <a:rPr dirty="0" sz="1450" spc="-90">
                <a:latin typeface="Microsoft Sans Serif"/>
                <a:cs typeface="Microsoft Sans Serif"/>
              </a:rPr>
              <a:t>lĩnh</a:t>
            </a:r>
            <a:r>
              <a:rPr dirty="0" sz="1450" spc="-50">
                <a:latin typeface="Microsoft Sans Serif"/>
                <a:cs typeface="Microsoft Sans Serif"/>
              </a:rPr>
              <a:t> </a:t>
            </a:r>
            <a:r>
              <a:rPr dirty="0" sz="1450" spc="-80">
                <a:latin typeface="Microsoft Sans Serif"/>
                <a:cs typeface="Microsoft Sans Serif"/>
              </a:rPr>
              <a:t>v</a:t>
            </a:r>
            <a:r>
              <a:rPr dirty="0" sz="1450" spc="-80">
                <a:latin typeface="Calibri"/>
                <a:cs typeface="Calibri"/>
              </a:rPr>
              <a:t>ự</a:t>
            </a:r>
            <a:r>
              <a:rPr dirty="0" sz="1450" spc="-80">
                <a:latin typeface="Microsoft Sans Serif"/>
                <a:cs typeface="Microsoft Sans Serif"/>
              </a:rPr>
              <a:t>c</a:t>
            </a:r>
            <a:r>
              <a:rPr dirty="0" sz="1450" spc="-40">
                <a:latin typeface="Microsoft Sans Serif"/>
                <a:cs typeface="Microsoft Sans Serif"/>
              </a:rPr>
              <a:t> </a:t>
            </a:r>
            <a:r>
              <a:rPr dirty="0" sz="1450" spc="-135">
                <a:latin typeface="Microsoft Sans Serif"/>
                <a:cs typeface="Microsoft Sans Serif"/>
              </a:rPr>
              <a:t>Performance</a:t>
            </a:r>
            <a:r>
              <a:rPr dirty="0" sz="1450" spc="-25">
                <a:latin typeface="Microsoft Sans Serif"/>
                <a:cs typeface="Microsoft Sans Serif"/>
              </a:rPr>
              <a:t> </a:t>
            </a:r>
            <a:r>
              <a:rPr dirty="0" sz="1450" spc="-130">
                <a:latin typeface="Microsoft Sans Serif"/>
                <a:cs typeface="Microsoft Sans Serif"/>
              </a:rPr>
              <a:t>Marketing</a:t>
            </a:r>
            <a:endParaRPr sz="1450">
              <a:latin typeface="Microsoft Sans Serif"/>
              <a:cs typeface="Microsoft Sans Serif"/>
            </a:endParaRPr>
          </a:p>
          <a:p>
            <a:pPr marL="181610" indent="-144145">
              <a:lnSpc>
                <a:spcPct val="100000"/>
              </a:lnSpc>
              <a:spcBef>
                <a:spcPts val="375"/>
              </a:spcBef>
              <a:buSzPct val="75862"/>
              <a:buChar char="-"/>
              <a:tabLst>
                <a:tab pos="182245" algn="l"/>
              </a:tabLst>
            </a:pPr>
            <a:r>
              <a:rPr dirty="0" sz="1450" spc="-155">
                <a:latin typeface="Microsoft Sans Serif"/>
                <a:cs typeface="Microsoft Sans Serif"/>
              </a:rPr>
              <a:t>Chu</a:t>
            </a:r>
            <a:r>
              <a:rPr dirty="0" sz="1450" spc="-140">
                <a:latin typeface="Microsoft Sans Serif"/>
                <a:cs typeface="Microsoft Sans Serif"/>
              </a:rPr>
              <a:t>yê</a:t>
            </a:r>
            <a:r>
              <a:rPr dirty="0" sz="1450" spc="-140">
                <a:latin typeface="Microsoft Sans Serif"/>
                <a:cs typeface="Microsoft Sans Serif"/>
              </a:rPr>
              <a:t>n</a:t>
            </a:r>
            <a:r>
              <a:rPr dirty="0" sz="1450" spc="-35">
                <a:latin typeface="Microsoft Sans Serif"/>
                <a:cs typeface="Microsoft Sans Serif"/>
              </a:rPr>
              <a:t> </a:t>
            </a:r>
            <a:r>
              <a:rPr dirty="0" sz="1450" spc="-180">
                <a:latin typeface="Microsoft Sans Serif"/>
                <a:cs typeface="Microsoft Sans Serif"/>
              </a:rPr>
              <a:t>mô</a:t>
            </a:r>
            <a:r>
              <a:rPr dirty="0" sz="1450" spc="-140">
                <a:latin typeface="Microsoft Sans Serif"/>
                <a:cs typeface="Microsoft Sans Serif"/>
              </a:rPr>
              <a:t>n</a:t>
            </a:r>
            <a:r>
              <a:rPr dirty="0" sz="1450" spc="-40">
                <a:latin typeface="Microsoft Sans Serif"/>
                <a:cs typeface="Microsoft Sans Serif"/>
              </a:rPr>
              <a:t> </a:t>
            </a:r>
            <a:r>
              <a:rPr dirty="0" sz="1450" spc="-140">
                <a:latin typeface="Microsoft Sans Serif"/>
                <a:cs typeface="Microsoft Sans Serif"/>
              </a:rPr>
              <a:t>ch</a:t>
            </a:r>
            <a:r>
              <a:rPr dirty="0" sz="1450" spc="-140">
                <a:latin typeface="Microsoft Sans Serif"/>
                <a:cs typeface="Microsoft Sans Serif"/>
              </a:rPr>
              <a:t>o</a:t>
            </a:r>
            <a:r>
              <a:rPr dirty="0" sz="1450" spc="-35">
                <a:latin typeface="Microsoft Sans Serif"/>
                <a:cs typeface="Microsoft Sans Serif"/>
              </a:rPr>
              <a:t> </a:t>
            </a:r>
            <a:r>
              <a:rPr dirty="0" sz="1450" spc="-140">
                <a:latin typeface="Microsoft Sans Serif"/>
                <a:cs typeface="Microsoft Sans Serif"/>
              </a:rPr>
              <a:t>g</a:t>
            </a:r>
            <a:r>
              <a:rPr dirty="0" sz="1450" spc="-55">
                <a:latin typeface="Microsoft Sans Serif"/>
                <a:cs typeface="Microsoft Sans Serif"/>
              </a:rPr>
              <a:t>i</a:t>
            </a:r>
            <a:r>
              <a:rPr dirty="0" sz="1450" spc="-5">
                <a:latin typeface="Calibri"/>
                <a:cs typeface="Calibri"/>
              </a:rPr>
              <a:t>ả</a:t>
            </a:r>
            <a:r>
              <a:rPr dirty="0" sz="1450" spc="-65">
                <a:latin typeface="Microsoft Sans Serif"/>
                <a:cs typeface="Microsoft Sans Serif"/>
              </a:rPr>
              <a:t>i</a:t>
            </a:r>
            <a:r>
              <a:rPr dirty="0" sz="1450" spc="-55">
                <a:latin typeface="Microsoft Sans Serif"/>
                <a:cs typeface="Microsoft Sans Serif"/>
              </a:rPr>
              <a:t> </a:t>
            </a:r>
            <a:r>
              <a:rPr dirty="0" sz="1450" spc="-145">
                <a:latin typeface="Microsoft Sans Serif"/>
                <a:cs typeface="Microsoft Sans Serif"/>
              </a:rPr>
              <a:t>p</a:t>
            </a:r>
            <a:r>
              <a:rPr dirty="0" sz="1450" spc="-135">
                <a:latin typeface="Microsoft Sans Serif"/>
                <a:cs typeface="Microsoft Sans Serif"/>
              </a:rPr>
              <a:t>h</a:t>
            </a:r>
            <a:r>
              <a:rPr dirty="0" sz="1450" spc="-140">
                <a:latin typeface="Microsoft Sans Serif"/>
                <a:cs typeface="Microsoft Sans Serif"/>
              </a:rPr>
              <a:t>áp</a:t>
            </a:r>
            <a:r>
              <a:rPr dirty="0" sz="1450" spc="-40">
                <a:latin typeface="Microsoft Sans Serif"/>
                <a:cs typeface="Microsoft Sans Serif"/>
              </a:rPr>
              <a:t> </a:t>
            </a:r>
            <a:r>
              <a:rPr dirty="0" sz="1450" spc="-140">
                <a:latin typeface="Microsoft Sans Serif"/>
                <a:cs typeface="Microsoft Sans Serif"/>
              </a:rPr>
              <a:t>Leadgen</a:t>
            </a:r>
            <a:r>
              <a:rPr dirty="0" sz="1450" spc="-25">
                <a:latin typeface="Microsoft Sans Serif"/>
                <a:cs typeface="Microsoft Sans Serif"/>
              </a:rPr>
              <a:t> </a:t>
            </a:r>
            <a:r>
              <a:rPr dirty="0" sz="1450" spc="-170">
                <a:latin typeface="Microsoft Sans Serif"/>
                <a:cs typeface="Microsoft Sans Serif"/>
              </a:rPr>
              <a:t>&amp;</a:t>
            </a:r>
            <a:r>
              <a:rPr dirty="0" sz="1450" spc="-50">
                <a:latin typeface="Microsoft Sans Serif"/>
                <a:cs typeface="Microsoft Sans Serif"/>
              </a:rPr>
              <a:t> </a:t>
            </a:r>
            <a:r>
              <a:rPr dirty="0" sz="1450" spc="-150">
                <a:latin typeface="Microsoft Sans Serif"/>
                <a:cs typeface="Microsoft Sans Serif"/>
              </a:rPr>
              <a:t>Ec</a:t>
            </a:r>
            <a:r>
              <a:rPr dirty="0" sz="1450" spc="-135">
                <a:latin typeface="Microsoft Sans Serif"/>
                <a:cs typeface="Microsoft Sans Serif"/>
              </a:rPr>
              <a:t>o</a:t>
            </a:r>
            <a:r>
              <a:rPr dirty="0" sz="1450" spc="-215">
                <a:latin typeface="Microsoft Sans Serif"/>
                <a:cs typeface="Microsoft Sans Serif"/>
              </a:rPr>
              <a:t>m</a:t>
            </a:r>
            <a:r>
              <a:rPr dirty="0" sz="1450" spc="-220">
                <a:latin typeface="Microsoft Sans Serif"/>
                <a:cs typeface="Microsoft Sans Serif"/>
              </a:rPr>
              <a:t>m</a:t>
            </a:r>
            <a:r>
              <a:rPr dirty="0" sz="1450" spc="-125">
                <a:latin typeface="Microsoft Sans Serif"/>
                <a:cs typeface="Microsoft Sans Serif"/>
              </a:rPr>
              <a:t>erce</a:t>
            </a:r>
            <a:endParaRPr sz="1450">
              <a:latin typeface="Microsoft Sans Serif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3775" y="186002"/>
            <a:ext cx="1623060" cy="1619885"/>
            <a:chOff x="173775" y="186002"/>
            <a:chExt cx="1623060" cy="1619885"/>
          </a:xfrm>
        </p:grpSpPr>
        <p:sp>
          <p:nvSpPr>
            <p:cNvPr id="5" name="object 5"/>
            <p:cNvSpPr/>
            <p:nvPr/>
          </p:nvSpPr>
          <p:spPr>
            <a:xfrm>
              <a:off x="183681" y="195908"/>
              <a:ext cx="1603375" cy="1600200"/>
            </a:xfrm>
            <a:custGeom>
              <a:avLst/>
              <a:gdLst/>
              <a:ahLst/>
              <a:cxnLst/>
              <a:rect l="l" t="t" r="r" b="b"/>
              <a:pathLst>
                <a:path w="1603375" h="1600200">
                  <a:moveTo>
                    <a:pt x="639494" y="16435"/>
                  </a:moveTo>
                  <a:lnTo>
                    <a:pt x="687614" y="8017"/>
                  </a:lnTo>
                  <a:lnTo>
                    <a:pt x="735556" y="2560"/>
                  </a:lnTo>
                  <a:lnTo>
                    <a:pt x="783223" y="0"/>
                  </a:lnTo>
                  <a:lnTo>
                    <a:pt x="830514" y="269"/>
                  </a:lnTo>
                  <a:lnTo>
                    <a:pt x="877330" y="3305"/>
                  </a:lnTo>
                  <a:lnTo>
                    <a:pt x="923573" y="9042"/>
                  </a:lnTo>
                  <a:lnTo>
                    <a:pt x="969144" y="17415"/>
                  </a:lnTo>
                  <a:lnTo>
                    <a:pt x="1013942" y="28358"/>
                  </a:lnTo>
                  <a:lnTo>
                    <a:pt x="1057870" y="41807"/>
                  </a:lnTo>
                  <a:lnTo>
                    <a:pt x="1100828" y="57697"/>
                  </a:lnTo>
                  <a:lnTo>
                    <a:pt x="1142717" y="75962"/>
                  </a:lnTo>
                  <a:lnTo>
                    <a:pt x="1183438" y="96538"/>
                  </a:lnTo>
                  <a:lnTo>
                    <a:pt x="1222892" y="119360"/>
                  </a:lnTo>
                  <a:lnTo>
                    <a:pt x="1260979" y="144362"/>
                  </a:lnTo>
                  <a:lnTo>
                    <a:pt x="1297601" y="171480"/>
                  </a:lnTo>
                  <a:lnTo>
                    <a:pt x="1332659" y="200648"/>
                  </a:lnTo>
                  <a:lnTo>
                    <a:pt x="1366053" y="231802"/>
                  </a:lnTo>
                  <a:lnTo>
                    <a:pt x="1397684" y="264876"/>
                  </a:lnTo>
                  <a:lnTo>
                    <a:pt x="1427454" y="299805"/>
                  </a:lnTo>
                  <a:lnTo>
                    <a:pt x="1455263" y="336524"/>
                  </a:lnTo>
                  <a:lnTo>
                    <a:pt x="1481012" y="374969"/>
                  </a:lnTo>
                  <a:lnTo>
                    <a:pt x="1504602" y="415074"/>
                  </a:lnTo>
                  <a:lnTo>
                    <a:pt x="1525933" y="456775"/>
                  </a:lnTo>
                  <a:lnTo>
                    <a:pt x="1544908" y="500005"/>
                  </a:lnTo>
                  <a:lnTo>
                    <a:pt x="1561427" y="544701"/>
                  </a:lnTo>
                  <a:lnTo>
                    <a:pt x="1575390" y="590797"/>
                  </a:lnTo>
                  <a:lnTo>
                    <a:pt x="1586698" y="638227"/>
                  </a:lnTo>
                  <a:lnTo>
                    <a:pt x="1595141" y="686262"/>
                  </a:lnTo>
                  <a:lnTo>
                    <a:pt x="1600615" y="734118"/>
                  </a:lnTo>
                  <a:lnTo>
                    <a:pt x="1603187" y="781697"/>
                  </a:lnTo>
                  <a:lnTo>
                    <a:pt x="1602921" y="828901"/>
                  </a:lnTo>
                  <a:lnTo>
                    <a:pt x="1599882" y="875629"/>
                  </a:lnTo>
                  <a:lnTo>
                    <a:pt x="1594136" y="921785"/>
                  </a:lnTo>
                  <a:lnTo>
                    <a:pt x="1585749" y="967268"/>
                  </a:lnTo>
                  <a:lnTo>
                    <a:pt x="1574785" y="1011980"/>
                  </a:lnTo>
                  <a:lnTo>
                    <a:pt x="1561309" y="1055822"/>
                  </a:lnTo>
                  <a:lnTo>
                    <a:pt x="1545387" y="1098696"/>
                  </a:lnTo>
                  <a:lnTo>
                    <a:pt x="1527085" y="1140502"/>
                  </a:lnTo>
                  <a:lnTo>
                    <a:pt x="1506466" y="1181142"/>
                  </a:lnTo>
                  <a:lnTo>
                    <a:pt x="1483597" y="1220517"/>
                  </a:lnTo>
                  <a:lnTo>
                    <a:pt x="1458543" y="1258528"/>
                  </a:lnTo>
                  <a:lnTo>
                    <a:pt x="1431369" y="1295077"/>
                  </a:lnTo>
                  <a:lnTo>
                    <a:pt x="1402141" y="1330064"/>
                  </a:lnTo>
                  <a:lnTo>
                    <a:pt x="1370922" y="1363391"/>
                  </a:lnTo>
                  <a:lnTo>
                    <a:pt x="1337780" y="1394959"/>
                  </a:lnTo>
                  <a:lnTo>
                    <a:pt x="1302779" y="1424669"/>
                  </a:lnTo>
                  <a:lnTo>
                    <a:pt x="1265984" y="1452423"/>
                  </a:lnTo>
                  <a:lnTo>
                    <a:pt x="1227460" y="1478121"/>
                  </a:lnTo>
                  <a:lnTo>
                    <a:pt x="1187273" y="1501665"/>
                  </a:lnTo>
                  <a:lnTo>
                    <a:pt x="1145489" y="1522957"/>
                  </a:lnTo>
                  <a:lnTo>
                    <a:pt x="1102171" y="1541896"/>
                  </a:lnTo>
                  <a:lnTo>
                    <a:pt x="1057386" y="1558385"/>
                  </a:lnTo>
                  <a:lnTo>
                    <a:pt x="1011199" y="1572324"/>
                  </a:lnTo>
                  <a:lnTo>
                    <a:pt x="963674" y="1583615"/>
                  </a:lnTo>
                  <a:lnTo>
                    <a:pt x="915555" y="1592033"/>
                  </a:lnTo>
                  <a:lnTo>
                    <a:pt x="867613" y="1597490"/>
                  </a:lnTo>
                  <a:lnTo>
                    <a:pt x="819947" y="1600051"/>
                  </a:lnTo>
                  <a:lnTo>
                    <a:pt x="772657" y="1599781"/>
                  </a:lnTo>
                  <a:lnTo>
                    <a:pt x="725842" y="1596745"/>
                  </a:lnTo>
                  <a:lnTo>
                    <a:pt x="679600" y="1591008"/>
                  </a:lnTo>
                  <a:lnTo>
                    <a:pt x="634031" y="1582636"/>
                  </a:lnTo>
                  <a:lnTo>
                    <a:pt x="589234" y="1571693"/>
                  </a:lnTo>
                  <a:lnTo>
                    <a:pt x="545309" y="1558244"/>
                  </a:lnTo>
                  <a:lnTo>
                    <a:pt x="502353" y="1542354"/>
                  </a:lnTo>
                  <a:lnTo>
                    <a:pt x="460466" y="1524088"/>
                  </a:lnTo>
                  <a:lnTo>
                    <a:pt x="419747" y="1503512"/>
                  </a:lnTo>
                  <a:lnTo>
                    <a:pt x="380296" y="1480691"/>
                  </a:lnTo>
                  <a:lnTo>
                    <a:pt x="342211" y="1455688"/>
                  </a:lnTo>
                  <a:lnTo>
                    <a:pt x="305592" y="1428571"/>
                  </a:lnTo>
                  <a:lnTo>
                    <a:pt x="270537" y="1399403"/>
                  </a:lnTo>
                  <a:lnTo>
                    <a:pt x="237145" y="1368249"/>
                  </a:lnTo>
                  <a:lnTo>
                    <a:pt x="205516" y="1335175"/>
                  </a:lnTo>
                  <a:lnTo>
                    <a:pt x="175749" y="1300246"/>
                  </a:lnTo>
                  <a:lnTo>
                    <a:pt x="147943" y="1263526"/>
                  </a:lnTo>
                  <a:lnTo>
                    <a:pt x="122196" y="1225081"/>
                  </a:lnTo>
                  <a:lnTo>
                    <a:pt x="98608" y="1184976"/>
                  </a:lnTo>
                  <a:lnTo>
                    <a:pt x="77279" y="1143276"/>
                  </a:lnTo>
                  <a:lnTo>
                    <a:pt x="58306" y="1100045"/>
                  </a:lnTo>
                  <a:lnTo>
                    <a:pt x="41789" y="1055350"/>
                  </a:lnTo>
                  <a:lnTo>
                    <a:pt x="27828" y="1009254"/>
                  </a:lnTo>
                  <a:lnTo>
                    <a:pt x="16521" y="961823"/>
                  </a:lnTo>
                  <a:lnTo>
                    <a:pt x="7674" y="910777"/>
                  </a:lnTo>
                  <a:lnTo>
                    <a:pt x="2176" y="859533"/>
                  </a:lnTo>
                  <a:lnTo>
                    <a:pt x="0" y="808249"/>
                  </a:lnTo>
                  <a:lnTo>
                    <a:pt x="1115" y="757080"/>
                  </a:lnTo>
                  <a:lnTo>
                    <a:pt x="5494" y="706186"/>
                  </a:lnTo>
                  <a:lnTo>
                    <a:pt x="13108" y="655722"/>
                  </a:lnTo>
                  <a:lnTo>
                    <a:pt x="23928" y="605845"/>
                  </a:lnTo>
                  <a:lnTo>
                    <a:pt x="37926" y="556712"/>
                  </a:lnTo>
                  <a:lnTo>
                    <a:pt x="55072" y="508481"/>
                  </a:lnTo>
                  <a:lnTo>
                    <a:pt x="75339" y="461308"/>
                  </a:lnTo>
                  <a:lnTo>
                    <a:pt x="98697" y="415351"/>
                  </a:lnTo>
                  <a:lnTo>
                    <a:pt x="125119" y="370765"/>
                  </a:lnTo>
                </a:path>
              </a:pathLst>
            </a:custGeom>
            <a:ln w="19812">
              <a:solidFill>
                <a:srgbClr val="04CEF7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9748" y="1252727"/>
              <a:ext cx="105156" cy="1051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748" y="316992"/>
              <a:ext cx="1424940" cy="1371599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720851" y="1982723"/>
            <a:ext cx="10741660" cy="4693920"/>
            <a:chOff x="720851" y="1982723"/>
            <a:chExt cx="10741660" cy="4693920"/>
          </a:xfrm>
        </p:grpSpPr>
        <p:sp>
          <p:nvSpPr>
            <p:cNvPr id="9" name="object 9"/>
            <p:cNvSpPr/>
            <p:nvPr/>
          </p:nvSpPr>
          <p:spPr>
            <a:xfrm>
              <a:off x="720851" y="1982723"/>
              <a:ext cx="10741660" cy="4693920"/>
            </a:xfrm>
            <a:custGeom>
              <a:avLst/>
              <a:gdLst/>
              <a:ahLst/>
              <a:cxnLst/>
              <a:rect l="l" t="t" r="r" b="b"/>
              <a:pathLst>
                <a:path w="10741660" h="4693920">
                  <a:moveTo>
                    <a:pt x="10741152" y="0"/>
                  </a:moveTo>
                  <a:lnTo>
                    <a:pt x="0" y="0"/>
                  </a:lnTo>
                  <a:lnTo>
                    <a:pt x="0" y="4693920"/>
                  </a:lnTo>
                  <a:lnTo>
                    <a:pt x="10741152" y="4693920"/>
                  </a:lnTo>
                  <a:lnTo>
                    <a:pt x="10741152" y="0"/>
                  </a:lnTo>
                  <a:close/>
                </a:path>
              </a:pathLst>
            </a:custGeom>
            <a:solidFill>
              <a:srgbClr val="E6E6E6">
                <a:alpha val="4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20852" y="1982723"/>
              <a:ext cx="10741660" cy="643255"/>
            </a:xfrm>
            <a:custGeom>
              <a:avLst/>
              <a:gdLst/>
              <a:ahLst/>
              <a:cxnLst/>
              <a:rect l="l" t="t" r="r" b="b"/>
              <a:pathLst>
                <a:path w="10741660" h="643255">
                  <a:moveTo>
                    <a:pt x="1668780" y="0"/>
                  </a:moveTo>
                  <a:lnTo>
                    <a:pt x="0" y="0"/>
                  </a:lnTo>
                  <a:lnTo>
                    <a:pt x="0" y="321564"/>
                  </a:lnTo>
                  <a:lnTo>
                    <a:pt x="834390" y="643128"/>
                  </a:lnTo>
                  <a:lnTo>
                    <a:pt x="1668780" y="321564"/>
                  </a:lnTo>
                  <a:lnTo>
                    <a:pt x="1668780" y="0"/>
                  </a:lnTo>
                  <a:close/>
                </a:path>
                <a:path w="10741660" h="643255">
                  <a:moveTo>
                    <a:pt x="4125468" y="0"/>
                  </a:moveTo>
                  <a:lnTo>
                    <a:pt x="1702308" y="0"/>
                  </a:lnTo>
                  <a:lnTo>
                    <a:pt x="1702308" y="321564"/>
                  </a:lnTo>
                  <a:lnTo>
                    <a:pt x="2913888" y="643128"/>
                  </a:lnTo>
                  <a:lnTo>
                    <a:pt x="4125468" y="321564"/>
                  </a:lnTo>
                  <a:lnTo>
                    <a:pt x="4125468" y="0"/>
                  </a:lnTo>
                  <a:close/>
                </a:path>
                <a:path w="10741660" h="643255">
                  <a:moveTo>
                    <a:pt x="6583680" y="0"/>
                  </a:moveTo>
                  <a:lnTo>
                    <a:pt x="4158996" y="0"/>
                  </a:lnTo>
                  <a:lnTo>
                    <a:pt x="4158996" y="321564"/>
                  </a:lnTo>
                  <a:lnTo>
                    <a:pt x="5371338" y="643128"/>
                  </a:lnTo>
                  <a:lnTo>
                    <a:pt x="6583680" y="321564"/>
                  </a:lnTo>
                  <a:lnTo>
                    <a:pt x="6583680" y="0"/>
                  </a:lnTo>
                  <a:close/>
                </a:path>
                <a:path w="10741660" h="643255">
                  <a:moveTo>
                    <a:pt x="8284464" y="0"/>
                  </a:moveTo>
                  <a:lnTo>
                    <a:pt x="6615684" y="0"/>
                  </a:lnTo>
                  <a:lnTo>
                    <a:pt x="6615684" y="321564"/>
                  </a:lnTo>
                  <a:lnTo>
                    <a:pt x="7450074" y="643128"/>
                  </a:lnTo>
                  <a:lnTo>
                    <a:pt x="8284464" y="321564"/>
                  </a:lnTo>
                  <a:lnTo>
                    <a:pt x="8284464" y="0"/>
                  </a:lnTo>
                  <a:close/>
                </a:path>
                <a:path w="10741660" h="643255">
                  <a:moveTo>
                    <a:pt x="10741152" y="0"/>
                  </a:moveTo>
                  <a:lnTo>
                    <a:pt x="8317992" y="0"/>
                  </a:lnTo>
                  <a:lnTo>
                    <a:pt x="8317992" y="321564"/>
                  </a:lnTo>
                  <a:lnTo>
                    <a:pt x="9529572" y="643128"/>
                  </a:lnTo>
                  <a:lnTo>
                    <a:pt x="10741152" y="321564"/>
                  </a:lnTo>
                  <a:lnTo>
                    <a:pt x="10741152" y="0"/>
                  </a:lnTo>
                  <a:close/>
                </a:path>
              </a:pathLst>
            </a:custGeom>
            <a:solidFill>
              <a:srgbClr val="0335A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3835" y="5140451"/>
              <a:ext cx="1162812" cy="6751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3835" y="5835395"/>
              <a:ext cx="1162812" cy="66903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3835" y="2872739"/>
              <a:ext cx="1162812" cy="3048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3835" y="3500627"/>
              <a:ext cx="1162812" cy="49225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3835" y="4302251"/>
              <a:ext cx="1162812" cy="58216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21635" y="2872739"/>
              <a:ext cx="1164336" cy="21488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89631" y="4488179"/>
              <a:ext cx="1179575" cy="21640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21635" y="5257800"/>
              <a:ext cx="765048" cy="29565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70047" y="3534155"/>
              <a:ext cx="516636" cy="51663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89631" y="5815583"/>
              <a:ext cx="917447" cy="4953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35323" y="5265420"/>
              <a:ext cx="877824" cy="29565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829812" y="4460747"/>
              <a:ext cx="783336" cy="25298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98747" y="5987795"/>
              <a:ext cx="944879" cy="25145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89831" y="3384803"/>
              <a:ext cx="426720" cy="65074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89831" y="2788919"/>
              <a:ext cx="623315" cy="37337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09972" y="6041135"/>
              <a:ext cx="978408" cy="19811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256275" y="2767583"/>
              <a:ext cx="569976" cy="43738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109972" y="3654551"/>
              <a:ext cx="848868" cy="33985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216651" y="4303775"/>
              <a:ext cx="582168" cy="58216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081016" y="5356859"/>
              <a:ext cx="877824" cy="1524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414516" y="2784347"/>
              <a:ext cx="661415" cy="40538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320028" y="3735323"/>
              <a:ext cx="848868" cy="18135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320028" y="4442459"/>
              <a:ext cx="864107" cy="26212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320028" y="5250179"/>
              <a:ext cx="1060703" cy="26365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321551" y="6024371"/>
              <a:ext cx="1075944" cy="21945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702295" y="2791967"/>
              <a:ext cx="943355" cy="36576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594092" y="3745991"/>
              <a:ext cx="1153668" cy="22250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648956" y="5120639"/>
              <a:ext cx="1153668" cy="44043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621523" y="5960364"/>
              <a:ext cx="1164335" cy="30480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912608" y="4302251"/>
              <a:ext cx="582168" cy="58216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300971" y="4302251"/>
              <a:ext cx="885444" cy="58216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447275" y="5137403"/>
              <a:ext cx="592835" cy="58064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270492" y="5987795"/>
              <a:ext cx="999744" cy="25145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270492" y="2618231"/>
              <a:ext cx="944879" cy="59131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384792" y="3579875"/>
              <a:ext cx="717803" cy="38861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561320" y="2659379"/>
              <a:ext cx="426720" cy="42672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379963" y="3599687"/>
              <a:ext cx="717803" cy="32308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408920" y="4283963"/>
              <a:ext cx="731520" cy="41452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515599" y="5105400"/>
              <a:ext cx="582168" cy="58216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515599" y="5987795"/>
              <a:ext cx="582168" cy="175259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867867" y="2030984"/>
            <a:ext cx="1374775" cy="3111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850" spc="10" b="1">
                <a:solidFill>
                  <a:srgbClr val="FFFFFF"/>
                </a:solidFill>
                <a:latin typeface="Arial"/>
                <a:cs typeface="Arial"/>
              </a:rPr>
              <a:t>Ecommerce</a:t>
            </a:r>
            <a:endParaRPr sz="18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819780" y="1998675"/>
            <a:ext cx="1629410" cy="507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895"/>
              </a:lnSpc>
              <a:spcBef>
                <a:spcPts val="95"/>
              </a:spcBef>
            </a:pP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Health -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Beauty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1600">
              <a:latin typeface="Arial"/>
              <a:cs typeface="Arial"/>
            </a:endParaRPr>
          </a:p>
          <a:p>
            <a:pPr algn="ctr" marL="1270">
              <a:lnSpc>
                <a:spcPts val="1895"/>
              </a:lnSpc>
            </a:pP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Fashion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533135" y="2030984"/>
            <a:ext cx="1174750" cy="3111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850" spc="5" b="1">
                <a:solidFill>
                  <a:srgbClr val="FFFFFF"/>
                </a:solidFill>
                <a:latin typeface="Arial"/>
                <a:cs typeface="Arial"/>
              </a:rPr>
              <a:t>Electronic</a:t>
            </a:r>
            <a:endParaRPr sz="18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737093" y="2030984"/>
            <a:ext cx="923290" cy="3111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850" spc="10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850" spc="-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50" spc="10" b="1">
                <a:solidFill>
                  <a:srgbClr val="FFFFFF"/>
                </a:solidFill>
                <a:latin typeface="Arial"/>
                <a:cs typeface="Arial"/>
              </a:rPr>
              <a:t>nance</a:t>
            </a:r>
            <a:endParaRPr sz="18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875901" y="2057146"/>
            <a:ext cx="791845" cy="3111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850" spc="10" b="1">
                <a:solidFill>
                  <a:srgbClr val="FFFFFF"/>
                </a:solidFill>
                <a:latin typeface="Arial"/>
                <a:cs typeface="Arial"/>
              </a:rPr>
              <a:t>Ot</a:t>
            </a:r>
            <a:r>
              <a:rPr dirty="0" sz="1850" b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850" spc="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50" spc="1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50" spc="1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850">
              <a:latin typeface="Arial"/>
              <a:cs typeface="Arial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8668511" y="0"/>
            <a:ext cx="3523615" cy="693420"/>
            <a:chOff x="8668511" y="0"/>
            <a:chExt cx="3523615" cy="693420"/>
          </a:xfrm>
        </p:grpSpPr>
        <p:sp>
          <p:nvSpPr>
            <p:cNvPr id="57" name="object 57"/>
            <p:cNvSpPr/>
            <p:nvPr/>
          </p:nvSpPr>
          <p:spPr>
            <a:xfrm>
              <a:off x="10253472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8" name="object 5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668511" y="0"/>
              <a:ext cx="1603248" cy="693420"/>
            </a:xfrm>
            <a:prstGeom prst="rect">
              <a:avLst/>
            </a:prstGeom>
          </p:spPr>
        </p:pic>
      </p:grpSp>
      <p:pic>
        <p:nvPicPr>
          <p:cNvPr id="60" name="object 60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6817049" y="838506"/>
            <a:ext cx="953542" cy="95495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19084" y="6118857"/>
            <a:ext cx="4472915" cy="67556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90143" y="742187"/>
            <a:ext cx="11411585" cy="73660"/>
            <a:chOff x="390143" y="742187"/>
            <a:chExt cx="11411585" cy="73660"/>
          </a:xfrm>
        </p:grpSpPr>
        <p:sp>
          <p:nvSpPr>
            <p:cNvPr id="4" name="object 4"/>
            <p:cNvSpPr/>
            <p:nvPr/>
          </p:nvSpPr>
          <p:spPr>
            <a:xfrm>
              <a:off x="1603247" y="778763"/>
              <a:ext cx="10198100" cy="0"/>
            </a:xfrm>
            <a:custGeom>
              <a:avLst/>
              <a:gdLst/>
              <a:ahLst/>
              <a:cxnLst/>
              <a:rect l="l" t="t" r="r" b="b"/>
              <a:pathLst>
                <a:path w="10198100" h="0">
                  <a:moveTo>
                    <a:pt x="0" y="0"/>
                  </a:moveTo>
                  <a:lnTo>
                    <a:pt x="10197973" y="0"/>
                  </a:lnTo>
                </a:path>
              </a:pathLst>
            </a:custGeom>
            <a:ln w="12192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90143" y="742187"/>
              <a:ext cx="1225550" cy="73660"/>
            </a:xfrm>
            <a:custGeom>
              <a:avLst/>
              <a:gdLst/>
              <a:ahLst/>
              <a:cxnLst/>
              <a:rect l="l" t="t" r="r" b="b"/>
              <a:pathLst>
                <a:path w="1225550" h="73659">
                  <a:moveTo>
                    <a:pt x="1188720" y="0"/>
                  </a:moveTo>
                  <a:lnTo>
                    <a:pt x="36576" y="0"/>
                  </a:lnTo>
                  <a:lnTo>
                    <a:pt x="22336" y="2875"/>
                  </a:lnTo>
                  <a:lnTo>
                    <a:pt x="10710" y="10715"/>
                  </a:lnTo>
                  <a:lnTo>
                    <a:pt x="2873" y="22342"/>
                  </a:lnTo>
                  <a:lnTo>
                    <a:pt x="0" y="36575"/>
                  </a:lnTo>
                  <a:lnTo>
                    <a:pt x="2873" y="50809"/>
                  </a:lnTo>
                  <a:lnTo>
                    <a:pt x="10710" y="62436"/>
                  </a:lnTo>
                  <a:lnTo>
                    <a:pt x="22336" y="70276"/>
                  </a:lnTo>
                  <a:lnTo>
                    <a:pt x="36576" y="73151"/>
                  </a:lnTo>
                  <a:lnTo>
                    <a:pt x="1188720" y="73151"/>
                  </a:lnTo>
                  <a:lnTo>
                    <a:pt x="1202953" y="70276"/>
                  </a:lnTo>
                  <a:lnTo>
                    <a:pt x="1214580" y="62436"/>
                  </a:lnTo>
                  <a:lnTo>
                    <a:pt x="1222420" y="50809"/>
                  </a:lnTo>
                  <a:lnTo>
                    <a:pt x="1225296" y="36575"/>
                  </a:lnTo>
                  <a:lnTo>
                    <a:pt x="1222420" y="22342"/>
                  </a:lnTo>
                  <a:lnTo>
                    <a:pt x="1214580" y="10715"/>
                  </a:lnTo>
                  <a:lnTo>
                    <a:pt x="1202953" y="2875"/>
                  </a:lnTo>
                  <a:lnTo>
                    <a:pt x="1188720" y="0"/>
                  </a:lnTo>
                  <a:close/>
                </a:path>
              </a:pathLst>
            </a:custGeom>
            <a:solidFill>
              <a:srgbClr val="224394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655307"/>
            <a:ext cx="12192000" cy="2026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76359" y="207498"/>
            <a:ext cx="1019284" cy="409516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1441703"/>
            <a:ext cx="12192000" cy="4549775"/>
            <a:chOff x="0" y="1441703"/>
            <a:chExt cx="12192000" cy="454977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441703"/>
              <a:ext cx="12192000" cy="41214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441703"/>
              <a:ext cx="12192000" cy="454930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63118" y="264668"/>
            <a:ext cx="4459605" cy="24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450" spc="-200" b="1">
                <a:latin typeface="Arial"/>
                <a:cs typeface="Arial"/>
              </a:rPr>
              <a:t>G</a:t>
            </a:r>
            <a:r>
              <a:rPr dirty="0" sz="1450" spc="-70" b="1">
                <a:latin typeface="Arial"/>
                <a:cs typeface="Arial"/>
              </a:rPr>
              <a:t>I</a:t>
            </a:r>
            <a:r>
              <a:rPr dirty="0" sz="1450" spc="-185" b="1">
                <a:latin typeface="Arial"/>
                <a:cs typeface="Arial"/>
              </a:rPr>
              <a:t>Á</a:t>
            </a:r>
            <a:r>
              <a:rPr dirty="0" sz="1450" spc="-70" b="1">
                <a:latin typeface="Arial"/>
                <a:cs typeface="Arial"/>
              </a:rPr>
              <a:t> </a:t>
            </a:r>
            <a:r>
              <a:rPr dirty="0" sz="1450" spc="-155" b="1">
                <a:latin typeface="Arial"/>
                <a:cs typeface="Arial"/>
              </a:rPr>
              <a:t>T</a:t>
            </a:r>
            <a:r>
              <a:rPr dirty="0" sz="1450" spc="-190" b="1">
                <a:latin typeface="Arial"/>
                <a:cs typeface="Arial"/>
              </a:rPr>
              <a:t>R</a:t>
            </a:r>
            <a:r>
              <a:rPr dirty="0" sz="1450" b="1">
                <a:latin typeface="Calibri"/>
                <a:cs typeface="Calibri"/>
              </a:rPr>
              <a:t>Ị</a:t>
            </a:r>
            <a:r>
              <a:rPr dirty="0" sz="1450" spc="10" b="1">
                <a:latin typeface="Calibri"/>
                <a:cs typeface="Calibri"/>
              </a:rPr>
              <a:t> </a:t>
            </a:r>
            <a:r>
              <a:rPr dirty="0" sz="1450" spc="-175" b="1">
                <a:latin typeface="Arial"/>
                <a:cs typeface="Arial"/>
              </a:rPr>
              <a:t>TH</a:t>
            </a:r>
            <a:r>
              <a:rPr dirty="0" sz="1450" spc="-25" b="1">
                <a:latin typeface="Calibri"/>
                <a:cs typeface="Calibri"/>
              </a:rPr>
              <a:t>Ư</a:t>
            </a:r>
            <a:r>
              <a:rPr dirty="0" sz="1450" spc="5" b="1">
                <a:latin typeface="Calibri"/>
                <a:cs typeface="Calibri"/>
              </a:rPr>
              <a:t>Ơ</a:t>
            </a:r>
            <a:r>
              <a:rPr dirty="0" sz="1450" spc="-190" b="1">
                <a:latin typeface="Arial"/>
                <a:cs typeface="Arial"/>
              </a:rPr>
              <a:t>NG</a:t>
            </a:r>
            <a:r>
              <a:rPr dirty="0" sz="1450" spc="-60" b="1">
                <a:latin typeface="Arial"/>
                <a:cs typeface="Arial"/>
              </a:rPr>
              <a:t> </a:t>
            </a:r>
            <a:r>
              <a:rPr dirty="0" sz="1450" spc="-125" b="1">
                <a:latin typeface="Arial"/>
                <a:cs typeface="Arial"/>
              </a:rPr>
              <a:t>HI</a:t>
            </a:r>
            <a:r>
              <a:rPr dirty="0" sz="1450" spc="10" b="1">
                <a:latin typeface="Calibri"/>
                <a:cs typeface="Calibri"/>
              </a:rPr>
              <a:t>Ệ</a:t>
            </a:r>
            <a:r>
              <a:rPr dirty="0" sz="1450" spc="-185" b="1">
                <a:latin typeface="Arial"/>
                <a:cs typeface="Arial"/>
              </a:rPr>
              <a:t>U</a:t>
            </a:r>
            <a:r>
              <a:rPr dirty="0" sz="1450" spc="-85" b="1">
                <a:latin typeface="Arial"/>
                <a:cs typeface="Arial"/>
              </a:rPr>
              <a:t> </a:t>
            </a:r>
            <a:r>
              <a:rPr dirty="0" sz="1450" spc="-190" b="1">
                <a:latin typeface="Arial"/>
                <a:cs typeface="Arial"/>
              </a:rPr>
              <a:t>C</a:t>
            </a:r>
            <a:r>
              <a:rPr dirty="0" sz="1450" spc="10" b="1">
                <a:latin typeface="Calibri"/>
                <a:cs typeface="Calibri"/>
              </a:rPr>
              <a:t>Ố</a:t>
            </a:r>
            <a:r>
              <a:rPr dirty="0" sz="1450" spc="-155" b="1">
                <a:latin typeface="Arial"/>
                <a:cs typeface="Arial"/>
              </a:rPr>
              <a:t>T</a:t>
            </a:r>
            <a:r>
              <a:rPr dirty="0" sz="1450" spc="-70" b="1">
                <a:latin typeface="Arial"/>
                <a:cs typeface="Arial"/>
              </a:rPr>
              <a:t> </a:t>
            </a:r>
            <a:r>
              <a:rPr dirty="0" sz="1450" spc="-125" b="1">
                <a:latin typeface="Arial"/>
                <a:cs typeface="Arial"/>
              </a:rPr>
              <a:t>LÕI:</a:t>
            </a:r>
            <a:r>
              <a:rPr dirty="0" sz="1450" spc="-60" b="1">
                <a:latin typeface="Arial"/>
                <a:cs typeface="Arial"/>
              </a:rPr>
              <a:t> </a:t>
            </a:r>
            <a:r>
              <a:rPr dirty="0" sz="1450" spc="-170" b="1">
                <a:latin typeface="Arial"/>
                <a:cs typeface="Arial"/>
              </a:rPr>
              <a:t>TĂ</a:t>
            </a:r>
            <a:r>
              <a:rPr dirty="0" sz="1450" spc="-195" b="1">
                <a:latin typeface="Arial"/>
                <a:cs typeface="Arial"/>
              </a:rPr>
              <a:t>N</a:t>
            </a:r>
            <a:r>
              <a:rPr dirty="0" sz="1450" spc="-195" b="1">
                <a:latin typeface="Arial"/>
                <a:cs typeface="Arial"/>
              </a:rPr>
              <a:t>G</a:t>
            </a:r>
            <a:r>
              <a:rPr dirty="0" sz="1450" spc="-55" b="1">
                <a:latin typeface="Arial"/>
                <a:cs typeface="Arial"/>
              </a:rPr>
              <a:t> </a:t>
            </a:r>
            <a:r>
              <a:rPr dirty="0" sz="1450" spc="-170" b="1">
                <a:latin typeface="Arial"/>
                <a:cs typeface="Arial"/>
              </a:rPr>
              <a:t>TR</a:t>
            </a:r>
            <a:r>
              <a:rPr dirty="0" sz="1450" spc="-25" b="1">
                <a:latin typeface="Calibri"/>
                <a:cs typeface="Calibri"/>
              </a:rPr>
              <a:t>Ư</a:t>
            </a:r>
            <a:r>
              <a:rPr dirty="0" sz="1450" b="1">
                <a:latin typeface="Calibri"/>
                <a:cs typeface="Calibri"/>
              </a:rPr>
              <a:t>Ở</a:t>
            </a:r>
            <a:r>
              <a:rPr dirty="0" sz="1450" spc="-190" b="1">
                <a:latin typeface="Arial"/>
                <a:cs typeface="Arial"/>
              </a:rPr>
              <a:t>NG</a:t>
            </a:r>
            <a:r>
              <a:rPr dirty="0" sz="1450" spc="-70" b="1">
                <a:latin typeface="Arial"/>
                <a:cs typeface="Arial"/>
              </a:rPr>
              <a:t> </a:t>
            </a:r>
            <a:r>
              <a:rPr dirty="0" sz="1450" spc="-185" b="1">
                <a:latin typeface="Arial"/>
                <a:cs typeface="Arial"/>
              </a:rPr>
              <a:t>H</a:t>
            </a:r>
            <a:r>
              <a:rPr dirty="0" sz="1450" spc="-75" b="1">
                <a:latin typeface="Arial"/>
                <a:cs typeface="Arial"/>
              </a:rPr>
              <a:t>I</a:t>
            </a:r>
            <a:r>
              <a:rPr dirty="0" sz="1450" spc="10" b="1">
                <a:latin typeface="Calibri"/>
                <a:cs typeface="Calibri"/>
              </a:rPr>
              <a:t>Ệ</a:t>
            </a:r>
            <a:r>
              <a:rPr dirty="0" sz="1450" spc="-185" b="1">
                <a:latin typeface="Arial"/>
                <a:cs typeface="Arial"/>
              </a:rPr>
              <a:t>U</a:t>
            </a:r>
            <a:r>
              <a:rPr dirty="0" sz="1450" spc="-70" b="1">
                <a:latin typeface="Arial"/>
                <a:cs typeface="Arial"/>
              </a:rPr>
              <a:t> </a:t>
            </a:r>
            <a:r>
              <a:rPr dirty="0" sz="1450" spc="-195" b="1">
                <a:latin typeface="Arial"/>
                <a:cs typeface="Arial"/>
              </a:rPr>
              <a:t>QU</a:t>
            </a:r>
            <a:r>
              <a:rPr dirty="0" sz="1450" spc="5" b="1">
                <a:latin typeface="Calibri"/>
                <a:cs typeface="Calibri"/>
              </a:rPr>
              <a:t>Ả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80557" y="6632549"/>
            <a:ext cx="233045" cy="2489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450" spc="5" b="1">
                <a:solidFill>
                  <a:srgbClr val="FFFFFF"/>
                </a:solidFill>
                <a:latin typeface="Arial"/>
                <a:cs typeface="Arial"/>
              </a:rPr>
              <a:t>57</a:t>
            </a:r>
            <a:endParaRPr sz="145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63118" y="2064765"/>
            <a:ext cx="7061200" cy="1671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spc="-220"/>
              <a:t>Gi</a:t>
            </a:r>
            <a:r>
              <a:rPr dirty="0" spc="-220">
                <a:latin typeface="Calibri"/>
                <a:cs typeface="Calibri"/>
              </a:rPr>
              <a:t>ả</a:t>
            </a:r>
            <a:r>
              <a:rPr dirty="0" spc="-220"/>
              <a:t>i</a:t>
            </a:r>
            <a:r>
              <a:rPr dirty="0" spc="-160"/>
              <a:t> </a:t>
            </a:r>
            <a:r>
              <a:rPr dirty="0" spc="-390"/>
              <a:t>pháp</a:t>
            </a:r>
            <a:r>
              <a:rPr dirty="0" spc="-190"/>
              <a:t> </a:t>
            </a:r>
            <a:r>
              <a:rPr dirty="0" spc="-345"/>
              <a:t>Marketing</a:t>
            </a:r>
            <a:r>
              <a:rPr dirty="0" spc="-185"/>
              <a:t> </a:t>
            </a:r>
            <a:r>
              <a:rPr dirty="0" spc="-280"/>
              <a:t>toàn</a:t>
            </a:r>
            <a:r>
              <a:rPr dirty="0" spc="-180"/>
              <a:t> </a:t>
            </a:r>
            <a:r>
              <a:rPr dirty="0" spc="-270"/>
              <a:t>diện</a:t>
            </a:r>
            <a:r>
              <a:rPr dirty="0" spc="-175"/>
              <a:t> </a:t>
            </a:r>
            <a:r>
              <a:rPr dirty="0" spc="-345"/>
              <a:t>thúc</a:t>
            </a:r>
            <a:r>
              <a:rPr dirty="0" spc="-180"/>
              <a:t> </a:t>
            </a:r>
            <a:r>
              <a:rPr dirty="0" spc="-260"/>
              <a:t>đ</a:t>
            </a:r>
            <a:r>
              <a:rPr dirty="0" spc="-260">
                <a:latin typeface="Calibri"/>
                <a:cs typeface="Calibri"/>
              </a:rPr>
              <a:t>ẩ</a:t>
            </a:r>
            <a:r>
              <a:rPr dirty="0" spc="-260"/>
              <a:t>y </a:t>
            </a:r>
            <a:r>
              <a:rPr dirty="0" spc="-985"/>
              <a:t> </a:t>
            </a:r>
            <a:r>
              <a:rPr dirty="0" spc="-345"/>
              <a:t>tăng</a:t>
            </a:r>
            <a:r>
              <a:rPr dirty="0" spc="-190"/>
              <a:t> </a:t>
            </a:r>
            <a:r>
              <a:rPr dirty="0" spc="-235"/>
              <a:t>tr</a:t>
            </a:r>
            <a:r>
              <a:rPr dirty="0" spc="-5">
                <a:latin typeface="Calibri"/>
                <a:cs typeface="Calibri"/>
              </a:rPr>
              <a:t>ư</a:t>
            </a:r>
            <a:r>
              <a:rPr dirty="0">
                <a:latin typeface="Calibri"/>
                <a:cs typeface="Calibri"/>
              </a:rPr>
              <a:t>ở</a:t>
            </a:r>
            <a:r>
              <a:rPr dirty="0" spc="-400"/>
              <a:t>ng</a:t>
            </a:r>
            <a:r>
              <a:rPr dirty="0" spc="-180"/>
              <a:t> </a:t>
            </a:r>
            <a:r>
              <a:rPr dirty="0" spc="-385"/>
              <a:t>ch</a:t>
            </a:r>
            <a:r>
              <a:rPr dirty="0" spc="-400"/>
              <a:t>o</a:t>
            </a:r>
            <a:r>
              <a:rPr dirty="0" spc="-180"/>
              <a:t> </a:t>
            </a:r>
            <a:r>
              <a:rPr dirty="0" spc="-415"/>
              <a:t>d</a:t>
            </a:r>
            <a:r>
              <a:rPr dirty="0" spc="-390"/>
              <a:t>oanh</a:t>
            </a:r>
            <a:r>
              <a:rPr dirty="0" spc="-190"/>
              <a:t> </a:t>
            </a:r>
            <a:r>
              <a:rPr dirty="0" spc="-350"/>
              <a:t>nghi</a:t>
            </a:r>
            <a:r>
              <a:rPr dirty="0" spc="-365"/>
              <a:t>ê</a:t>
            </a:r>
            <a:r>
              <a:rPr dirty="0"/>
              <a:t>̣</a:t>
            </a:r>
            <a:r>
              <a:rPr dirty="0" spc="-295"/>
              <a:t>p.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5610256" y="5038629"/>
            <a:ext cx="971550" cy="971550"/>
            <a:chOff x="5610256" y="5038629"/>
            <a:chExt cx="971550" cy="971550"/>
          </a:xfrm>
        </p:grpSpPr>
        <p:sp>
          <p:nvSpPr>
            <p:cNvPr id="15" name="object 15"/>
            <p:cNvSpPr/>
            <p:nvPr/>
          </p:nvSpPr>
          <p:spPr>
            <a:xfrm>
              <a:off x="5629306" y="5057679"/>
              <a:ext cx="933450" cy="933450"/>
            </a:xfrm>
            <a:custGeom>
              <a:avLst/>
              <a:gdLst/>
              <a:ahLst/>
              <a:cxnLst/>
              <a:rect l="l" t="t" r="r" b="b"/>
              <a:pathLst>
                <a:path w="933450" h="933450">
                  <a:moveTo>
                    <a:pt x="37560" y="561930"/>
                  </a:moveTo>
                  <a:lnTo>
                    <a:pt x="9909" y="522169"/>
                  </a:lnTo>
                  <a:lnTo>
                    <a:pt x="0" y="476486"/>
                  </a:lnTo>
                  <a:lnTo>
                    <a:pt x="7949" y="430444"/>
                  </a:lnTo>
                  <a:lnTo>
                    <a:pt x="33877" y="389604"/>
                  </a:lnTo>
                  <a:lnTo>
                    <a:pt x="371443" y="37560"/>
                  </a:lnTo>
                  <a:lnTo>
                    <a:pt x="411212" y="9909"/>
                  </a:lnTo>
                  <a:lnTo>
                    <a:pt x="456898" y="0"/>
                  </a:lnTo>
                  <a:lnTo>
                    <a:pt x="502941" y="7949"/>
                  </a:lnTo>
                  <a:lnTo>
                    <a:pt x="543782" y="33877"/>
                  </a:lnTo>
                  <a:lnTo>
                    <a:pt x="895826" y="371443"/>
                  </a:lnTo>
                  <a:lnTo>
                    <a:pt x="923476" y="411194"/>
                  </a:lnTo>
                  <a:lnTo>
                    <a:pt x="933386" y="456852"/>
                  </a:lnTo>
                  <a:lnTo>
                    <a:pt x="925437" y="502893"/>
                  </a:lnTo>
                  <a:lnTo>
                    <a:pt x="899509" y="543794"/>
                  </a:lnTo>
                  <a:lnTo>
                    <a:pt x="561943" y="895813"/>
                  </a:lnTo>
                  <a:lnTo>
                    <a:pt x="522174" y="923438"/>
                  </a:lnTo>
                  <a:lnTo>
                    <a:pt x="476488" y="933329"/>
                  </a:lnTo>
                  <a:lnTo>
                    <a:pt x="430444" y="925370"/>
                  </a:lnTo>
                  <a:lnTo>
                    <a:pt x="389604" y="899445"/>
                  </a:lnTo>
                  <a:lnTo>
                    <a:pt x="37560" y="56193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13120" y="5320283"/>
              <a:ext cx="365760" cy="365759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8668511" y="0"/>
            <a:ext cx="3523615" cy="693420"/>
            <a:chOff x="8668511" y="0"/>
            <a:chExt cx="3523615" cy="693420"/>
          </a:xfrm>
        </p:grpSpPr>
        <p:sp>
          <p:nvSpPr>
            <p:cNvPr id="18" name="object 18"/>
            <p:cNvSpPr/>
            <p:nvPr/>
          </p:nvSpPr>
          <p:spPr>
            <a:xfrm>
              <a:off x="10253472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68511" y="0"/>
              <a:ext cx="1603248" cy="6934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118857"/>
            <a:ext cx="12192000" cy="739140"/>
            <a:chOff x="0" y="6118857"/>
            <a:chExt cx="12192000" cy="739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19084" y="6118857"/>
              <a:ext cx="4472915" cy="6755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655308"/>
              <a:ext cx="12192000" cy="202692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0"/>
            <a:ext cx="12183110" cy="2004695"/>
            <a:chOff x="0" y="0"/>
            <a:chExt cx="12183110" cy="200469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82856" cy="200469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0"/>
              <a:ext cx="12183110" cy="1972310"/>
            </a:xfrm>
            <a:custGeom>
              <a:avLst/>
              <a:gdLst/>
              <a:ahLst/>
              <a:cxnLst/>
              <a:rect l="l" t="t" r="r" b="b"/>
              <a:pathLst>
                <a:path w="12183110" h="1972310">
                  <a:moveTo>
                    <a:pt x="12182856" y="0"/>
                  </a:moveTo>
                  <a:lnTo>
                    <a:pt x="0" y="0"/>
                  </a:lnTo>
                  <a:lnTo>
                    <a:pt x="0" y="1972055"/>
                  </a:lnTo>
                  <a:lnTo>
                    <a:pt x="12182856" y="1972055"/>
                  </a:lnTo>
                  <a:lnTo>
                    <a:pt x="12182856" y="0"/>
                  </a:lnTo>
                  <a:close/>
                </a:path>
              </a:pathLst>
            </a:custGeom>
            <a:solidFill>
              <a:srgbClr val="000000">
                <a:alpha val="49803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1857755" y="2093976"/>
            <a:ext cx="4049395" cy="535940"/>
          </a:xfrm>
          <a:custGeom>
            <a:avLst/>
            <a:gdLst/>
            <a:ahLst/>
            <a:cxnLst/>
            <a:rect l="l" t="t" r="r" b="b"/>
            <a:pathLst>
              <a:path w="4049395" h="535939">
                <a:moveTo>
                  <a:pt x="3774821" y="0"/>
                </a:moveTo>
                <a:lnTo>
                  <a:pt x="1887346" y="0"/>
                </a:lnTo>
                <a:lnTo>
                  <a:pt x="1887346" y="510032"/>
                </a:lnTo>
                <a:lnTo>
                  <a:pt x="0" y="510032"/>
                </a:lnTo>
              </a:path>
              <a:path w="4049395" h="535939">
                <a:moveTo>
                  <a:pt x="4048886" y="25908"/>
                </a:moveTo>
                <a:lnTo>
                  <a:pt x="4048759" y="535939"/>
                </a:lnTo>
                <a:lnTo>
                  <a:pt x="2781299" y="535939"/>
                </a:lnTo>
              </a:path>
            </a:pathLst>
          </a:custGeom>
          <a:ln w="9144">
            <a:solidFill>
              <a:srgbClr val="ACACA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269609" y="2100072"/>
            <a:ext cx="4429125" cy="535940"/>
          </a:xfrm>
          <a:custGeom>
            <a:avLst/>
            <a:gdLst/>
            <a:ahLst/>
            <a:cxnLst/>
            <a:rect l="l" t="t" r="r" b="b"/>
            <a:pathLst>
              <a:path w="4429125" h="535939">
                <a:moveTo>
                  <a:pt x="126" y="0"/>
                </a:moveTo>
                <a:lnTo>
                  <a:pt x="0" y="535558"/>
                </a:lnTo>
                <a:lnTo>
                  <a:pt x="1239265" y="535558"/>
                </a:lnTo>
              </a:path>
              <a:path w="4429125" h="535939">
                <a:moveTo>
                  <a:pt x="682879" y="13715"/>
                </a:moveTo>
                <a:lnTo>
                  <a:pt x="2555874" y="13715"/>
                </a:lnTo>
                <a:lnTo>
                  <a:pt x="2555874" y="523748"/>
                </a:lnTo>
                <a:lnTo>
                  <a:pt x="4428870" y="523748"/>
                </a:lnTo>
              </a:path>
            </a:pathLst>
          </a:custGeom>
          <a:ln w="9144">
            <a:solidFill>
              <a:srgbClr val="ACACAA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0" name="object 10"/>
          <p:cNvGrpSpPr/>
          <p:nvPr/>
        </p:nvGrpSpPr>
        <p:grpSpPr>
          <a:xfrm>
            <a:off x="1298321" y="2602864"/>
            <a:ext cx="943610" cy="1055370"/>
            <a:chOff x="1298321" y="2602864"/>
            <a:chExt cx="943610" cy="1055370"/>
          </a:xfrm>
        </p:grpSpPr>
        <p:sp>
          <p:nvSpPr>
            <p:cNvPr id="11" name="object 11"/>
            <p:cNvSpPr/>
            <p:nvPr/>
          </p:nvSpPr>
          <p:spPr>
            <a:xfrm>
              <a:off x="1617726" y="2617469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7766" y="104217"/>
                  </a:lnTo>
                  <a:lnTo>
                    <a:pt x="29394" y="62380"/>
                  </a:lnTo>
                  <a:lnTo>
                    <a:pt x="62380" y="29394"/>
                  </a:lnTo>
                  <a:lnTo>
                    <a:pt x="104217" y="7766"/>
                  </a:lnTo>
                  <a:lnTo>
                    <a:pt x="152400" y="0"/>
                  </a:lnTo>
                  <a:lnTo>
                    <a:pt x="200582" y="7766"/>
                  </a:lnTo>
                  <a:lnTo>
                    <a:pt x="242419" y="29394"/>
                  </a:lnTo>
                  <a:lnTo>
                    <a:pt x="275405" y="62380"/>
                  </a:lnTo>
                  <a:lnTo>
                    <a:pt x="297033" y="104217"/>
                  </a:lnTo>
                  <a:lnTo>
                    <a:pt x="304800" y="152400"/>
                  </a:lnTo>
                  <a:lnTo>
                    <a:pt x="297033" y="200582"/>
                  </a:lnTo>
                  <a:lnTo>
                    <a:pt x="275405" y="242419"/>
                  </a:lnTo>
                  <a:lnTo>
                    <a:pt x="242419" y="275405"/>
                  </a:lnTo>
                  <a:lnTo>
                    <a:pt x="200582" y="297033"/>
                  </a:lnTo>
                  <a:lnTo>
                    <a:pt x="152400" y="304800"/>
                  </a:lnTo>
                  <a:lnTo>
                    <a:pt x="104217" y="297033"/>
                  </a:lnTo>
                  <a:lnTo>
                    <a:pt x="62380" y="275405"/>
                  </a:lnTo>
                  <a:lnTo>
                    <a:pt x="29394" y="242419"/>
                  </a:lnTo>
                  <a:lnTo>
                    <a:pt x="7766" y="200582"/>
                  </a:lnTo>
                  <a:lnTo>
                    <a:pt x="0" y="152400"/>
                  </a:lnTo>
                  <a:close/>
                </a:path>
              </a:pathLst>
            </a:custGeom>
            <a:ln w="28956">
              <a:solidFill>
                <a:srgbClr val="22439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312164" y="2727959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0"/>
                  </a:moveTo>
                  <a:lnTo>
                    <a:pt x="410458" y="2360"/>
                  </a:lnTo>
                  <a:lnTo>
                    <a:pt x="365066" y="9289"/>
                  </a:lnTo>
                  <a:lnTo>
                    <a:pt x="321253" y="20557"/>
                  </a:lnTo>
                  <a:lnTo>
                    <a:pt x="279249" y="35933"/>
                  </a:lnTo>
                  <a:lnTo>
                    <a:pt x="239283" y="55187"/>
                  </a:lnTo>
                  <a:lnTo>
                    <a:pt x="201587" y="78090"/>
                  </a:lnTo>
                  <a:lnTo>
                    <a:pt x="166390" y="104411"/>
                  </a:lnTo>
                  <a:lnTo>
                    <a:pt x="133921" y="133921"/>
                  </a:lnTo>
                  <a:lnTo>
                    <a:pt x="104411" y="166390"/>
                  </a:lnTo>
                  <a:lnTo>
                    <a:pt x="78090" y="201587"/>
                  </a:lnTo>
                  <a:lnTo>
                    <a:pt x="55187" y="239283"/>
                  </a:lnTo>
                  <a:lnTo>
                    <a:pt x="35933" y="279249"/>
                  </a:lnTo>
                  <a:lnTo>
                    <a:pt x="20557" y="321253"/>
                  </a:lnTo>
                  <a:lnTo>
                    <a:pt x="9289" y="365066"/>
                  </a:lnTo>
                  <a:lnTo>
                    <a:pt x="2360" y="410458"/>
                  </a:lnTo>
                  <a:lnTo>
                    <a:pt x="0" y="457200"/>
                  </a:lnTo>
                  <a:lnTo>
                    <a:pt x="2360" y="503941"/>
                  </a:lnTo>
                  <a:lnTo>
                    <a:pt x="9289" y="549333"/>
                  </a:lnTo>
                  <a:lnTo>
                    <a:pt x="20557" y="593146"/>
                  </a:lnTo>
                  <a:lnTo>
                    <a:pt x="35933" y="635150"/>
                  </a:lnTo>
                  <a:lnTo>
                    <a:pt x="55187" y="675116"/>
                  </a:lnTo>
                  <a:lnTo>
                    <a:pt x="78090" y="712812"/>
                  </a:lnTo>
                  <a:lnTo>
                    <a:pt x="104411" y="748009"/>
                  </a:lnTo>
                  <a:lnTo>
                    <a:pt x="133921" y="780478"/>
                  </a:lnTo>
                  <a:lnTo>
                    <a:pt x="166390" y="809988"/>
                  </a:lnTo>
                  <a:lnTo>
                    <a:pt x="201587" y="836309"/>
                  </a:lnTo>
                  <a:lnTo>
                    <a:pt x="239283" y="859212"/>
                  </a:lnTo>
                  <a:lnTo>
                    <a:pt x="279249" y="878466"/>
                  </a:lnTo>
                  <a:lnTo>
                    <a:pt x="321253" y="893842"/>
                  </a:lnTo>
                  <a:lnTo>
                    <a:pt x="365066" y="905110"/>
                  </a:lnTo>
                  <a:lnTo>
                    <a:pt x="410458" y="912039"/>
                  </a:lnTo>
                  <a:lnTo>
                    <a:pt x="457200" y="914400"/>
                  </a:lnTo>
                  <a:lnTo>
                    <a:pt x="503941" y="912039"/>
                  </a:lnTo>
                  <a:lnTo>
                    <a:pt x="549333" y="905110"/>
                  </a:lnTo>
                  <a:lnTo>
                    <a:pt x="593146" y="893842"/>
                  </a:lnTo>
                  <a:lnTo>
                    <a:pt x="635150" y="878466"/>
                  </a:lnTo>
                  <a:lnTo>
                    <a:pt x="675116" y="859212"/>
                  </a:lnTo>
                  <a:lnTo>
                    <a:pt x="712812" y="836309"/>
                  </a:lnTo>
                  <a:lnTo>
                    <a:pt x="748009" y="809988"/>
                  </a:lnTo>
                  <a:lnTo>
                    <a:pt x="780478" y="780478"/>
                  </a:lnTo>
                  <a:lnTo>
                    <a:pt x="809988" y="748009"/>
                  </a:lnTo>
                  <a:lnTo>
                    <a:pt x="836309" y="712812"/>
                  </a:lnTo>
                  <a:lnTo>
                    <a:pt x="859212" y="675116"/>
                  </a:lnTo>
                  <a:lnTo>
                    <a:pt x="878466" y="635150"/>
                  </a:lnTo>
                  <a:lnTo>
                    <a:pt x="893842" y="593146"/>
                  </a:lnTo>
                  <a:lnTo>
                    <a:pt x="905110" y="549333"/>
                  </a:lnTo>
                  <a:lnTo>
                    <a:pt x="912039" y="503941"/>
                  </a:lnTo>
                  <a:lnTo>
                    <a:pt x="914400" y="457200"/>
                  </a:lnTo>
                  <a:lnTo>
                    <a:pt x="912039" y="410458"/>
                  </a:lnTo>
                  <a:lnTo>
                    <a:pt x="905110" y="365066"/>
                  </a:lnTo>
                  <a:lnTo>
                    <a:pt x="893842" y="321253"/>
                  </a:lnTo>
                  <a:lnTo>
                    <a:pt x="878466" y="279249"/>
                  </a:lnTo>
                  <a:lnTo>
                    <a:pt x="859212" y="239283"/>
                  </a:lnTo>
                  <a:lnTo>
                    <a:pt x="836309" y="201587"/>
                  </a:lnTo>
                  <a:lnTo>
                    <a:pt x="809988" y="166390"/>
                  </a:lnTo>
                  <a:lnTo>
                    <a:pt x="780478" y="133921"/>
                  </a:lnTo>
                  <a:lnTo>
                    <a:pt x="748009" y="104411"/>
                  </a:lnTo>
                  <a:lnTo>
                    <a:pt x="712812" y="78090"/>
                  </a:lnTo>
                  <a:lnTo>
                    <a:pt x="675116" y="55187"/>
                  </a:lnTo>
                  <a:lnTo>
                    <a:pt x="635150" y="35933"/>
                  </a:lnTo>
                  <a:lnTo>
                    <a:pt x="593146" y="20557"/>
                  </a:lnTo>
                  <a:lnTo>
                    <a:pt x="549333" y="9289"/>
                  </a:lnTo>
                  <a:lnTo>
                    <a:pt x="503941" y="236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312926" y="2728721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0" y="457200"/>
                  </a:moveTo>
                  <a:lnTo>
                    <a:pt x="2360" y="410458"/>
                  </a:lnTo>
                  <a:lnTo>
                    <a:pt x="9289" y="365066"/>
                  </a:lnTo>
                  <a:lnTo>
                    <a:pt x="20557" y="321253"/>
                  </a:lnTo>
                  <a:lnTo>
                    <a:pt x="35933" y="279249"/>
                  </a:lnTo>
                  <a:lnTo>
                    <a:pt x="55187" y="239283"/>
                  </a:lnTo>
                  <a:lnTo>
                    <a:pt x="78090" y="201587"/>
                  </a:lnTo>
                  <a:lnTo>
                    <a:pt x="104411" y="166390"/>
                  </a:lnTo>
                  <a:lnTo>
                    <a:pt x="133921" y="133921"/>
                  </a:lnTo>
                  <a:lnTo>
                    <a:pt x="166390" y="104411"/>
                  </a:lnTo>
                  <a:lnTo>
                    <a:pt x="201587" y="78090"/>
                  </a:lnTo>
                  <a:lnTo>
                    <a:pt x="239283" y="55187"/>
                  </a:lnTo>
                  <a:lnTo>
                    <a:pt x="279249" y="35933"/>
                  </a:lnTo>
                  <a:lnTo>
                    <a:pt x="321253" y="20557"/>
                  </a:lnTo>
                  <a:lnTo>
                    <a:pt x="365066" y="9289"/>
                  </a:lnTo>
                  <a:lnTo>
                    <a:pt x="410458" y="2360"/>
                  </a:lnTo>
                  <a:lnTo>
                    <a:pt x="457200" y="0"/>
                  </a:lnTo>
                  <a:lnTo>
                    <a:pt x="503941" y="2360"/>
                  </a:lnTo>
                  <a:lnTo>
                    <a:pt x="549333" y="9289"/>
                  </a:lnTo>
                  <a:lnTo>
                    <a:pt x="593146" y="20557"/>
                  </a:lnTo>
                  <a:lnTo>
                    <a:pt x="635150" y="35933"/>
                  </a:lnTo>
                  <a:lnTo>
                    <a:pt x="675116" y="55187"/>
                  </a:lnTo>
                  <a:lnTo>
                    <a:pt x="712812" y="78090"/>
                  </a:lnTo>
                  <a:lnTo>
                    <a:pt x="748009" y="104411"/>
                  </a:lnTo>
                  <a:lnTo>
                    <a:pt x="780478" y="133921"/>
                  </a:lnTo>
                  <a:lnTo>
                    <a:pt x="809988" y="166390"/>
                  </a:lnTo>
                  <a:lnTo>
                    <a:pt x="836309" y="201587"/>
                  </a:lnTo>
                  <a:lnTo>
                    <a:pt x="859212" y="239283"/>
                  </a:lnTo>
                  <a:lnTo>
                    <a:pt x="878466" y="279249"/>
                  </a:lnTo>
                  <a:lnTo>
                    <a:pt x="893842" y="321253"/>
                  </a:lnTo>
                  <a:lnTo>
                    <a:pt x="905110" y="365066"/>
                  </a:lnTo>
                  <a:lnTo>
                    <a:pt x="912039" y="410458"/>
                  </a:lnTo>
                  <a:lnTo>
                    <a:pt x="914400" y="457200"/>
                  </a:lnTo>
                  <a:lnTo>
                    <a:pt x="912039" y="503941"/>
                  </a:lnTo>
                  <a:lnTo>
                    <a:pt x="905110" y="549333"/>
                  </a:lnTo>
                  <a:lnTo>
                    <a:pt x="893842" y="593146"/>
                  </a:lnTo>
                  <a:lnTo>
                    <a:pt x="878466" y="635150"/>
                  </a:lnTo>
                  <a:lnTo>
                    <a:pt x="859212" y="675116"/>
                  </a:lnTo>
                  <a:lnTo>
                    <a:pt x="836309" y="712812"/>
                  </a:lnTo>
                  <a:lnTo>
                    <a:pt x="809988" y="748009"/>
                  </a:lnTo>
                  <a:lnTo>
                    <a:pt x="780478" y="780478"/>
                  </a:lnTo>
                  <a:lnTo>
                    <a:pt x="748009" y="809988"/>
                  </a:lnTo>
                  <a:lnTo>
                    <a:pt x="712812" y="836309"/>
                  </a:lnTo>
                  <a:lnTo>
                    <a:pt x="675116" y="859212"/>
                  </a:lnTo>
                  <a:lnTo>
                    <a:pt x="635150" y="878466"/>
                  </a:lnTo>
                  <a:lnTo>
                    <a:pt x="593146" y="893842"/>
                  </a:lnTo>
                  <a:lnTo>
                    <a:pt x="549333" y="905110"/>
                  </a:lnTo>
                  <a:lnTo>
                    <a:pt x="503941" y="912039"/>
                  </a:lnTo>
                  <a:lnTo>
                    <a:pt x="457200" y="914400"/>
                  </a:lnTo>
                  <a:lnTo>
                    <a:pt x="410458" y="912039"/>
                  </a:lnTo>
                  <a:lnTo>
                    <a:pt x="365066" y="905110"/>
                  </a:lnTo>
                  <a:lnTo>
                    <a:pt x="321253" y="893842"/>
                  </a:lnTo>
                  <a:lnTo>
                    <a:pt x="279249" y="878466"/>
                  </a:lnTo>
                  <a:lnTo>
                    <a:pt x="239283" y="859212"/>
                  </a:lnTo>
                  <a:lnTo>
                    <a:pt x="201587" y="836309"/>
                  </a:lnTo>
                  <a:lnTo>
                    <a:pt x="166390" y="809988"/>
                  </a:lnTo>
                  <a:lnTo>
                    <a:pt x="133921" y="780478"/>
                  </a:lnTo>
                  <a:lnTo>
                    <a:pt x="104411" y="748009"/>
                  </a:lnTo>
                  <a:lnTo>
                    <a:pt x="78090" y="712812"/>
                  </a:lnTo>
                  <a:lnTo>
                    <a:pt x="55187" y="675116"/>
                  </a:lnTo>
                  <a:lnTo>
                    <a:pt x="35933" y="635150"/>
                  </a:lnTo>
                  <a:lnTo>
                    <a:pt x="20557" y="593146"/>
                  </a:lnTo>
                  <a:lnTo>
                    <a:pt x="9289" y="549333"/>
                  </a:lnTo>
                  <a:lnTo>
                    <a:pt x="2360" y="503941"/>
                  </a:lnTo>
                  <a:lnTo>
                    <a:pt x="0" y="457200"/>
                  </a:lnTo>
                  <a:close/>
                </a:path>
              </a:pathLst>
            </a:custGeom>
            <a:ln w="28956">
              <a:solidFill>
                <a:srgbClr val="22439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2204" y="2712719"/>
              <a:ext cx="278891" cy="14935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62278" y="2878073"/>
              <a:ext cx="617220" cy="617220"/>
            </a:xfrm>
            <a:custGeom>
              <a:avLst/>
              <a:gdLst/>
              <a:ahLst/>
              <a:cxnLst/>
              <a:rect l="l" t="t" r="r" b="b"/>
              <a:pathLst>
                <a:path w="617219" h="617220">
                  <a:moveTo>
                    <a:pt x="0" y="308610"/>
                  </a:moveTo>
                  <a:lnTo>
                    <a:pt x="3346" y="263007"/>
                  </a:lnTo>
                  <a:lnTo>
                    <a:pt x="13066" y="219481"/>
                  </a:lnTo>
                  <a:lnTo>
                    <a:pt x="28684" y="178510"/>
                  </a:lnTo>
                  <a:lnTo>
                    <a:pt x="49720" y="140571"/>
                  </a:lnTo>
                  <a:lnTo>
                    <a:pt x="75699" y="106141"/>
                  </a:lnTo>
                  <a:lnTo>
                    <a:pt x="106141" y="75699"/>
                  </a:lnTo>
                  <a:lnTo>
                    <a:pt x="140571" y="49720"/>
                  </a:lnTo>
                  <a:lnTo>
                    <a:pt x="178510" y="28684"/>
                  </a:lnTo>
                  <a:lnTo>
                    <a:pt x="219481" y="13066"/>
                  </a:lnTo>
                  <a:lnTo>
                    <a:pt x="263007" y="3346"/>
                  </a:lnTo>
                  <a:lnTo>
                    <a:pt x="308609" y="0"/>
                  </a:lnTo>
                  <a:lnTo>
                    <a:pt x="354212" y="3346"/>
                  </a:lnTo>
                  <a:lnTo>
                    <a:pt x="397738" y="13066"/>
                  </a:lnTo>
                  <a:lnTo>
                    <a:pt x="438709" y="28684"/>
                  </a:lnTo>
                  <a:lnTo>
                    <a:pt x="476648" y="49720"/>
                  </a:lnTo>
                  <a:lnTo>
                    <a:pt x="511078" y="75699"/>
                  </a:lnTo>
                  <a:lnTo>
                    <a:pt x="541520" y="106141"/>
                  </a:lnTo>
                  <a:lnTo>
                    <a:pt x="567499" y="140571"/>
                  </a:lnTo>
                  <a:lnTo>
                    <a:pt x="588535" y="178510"/>
                  </a:lnTo>
                  <a:lnTo>
                    <a:pt x="604153" y="219481"/>
                  </a:lnTo>
                  <a:lnTo>
                    <a:pt x="613873" y="263007"/>
                  </a:lnTo>
                  <a:lnTo>
                    <a:pt x="617220" y="308610"/>
                  </a:lnTo>
                  <a:lnTo>
                    <a:pt x="613873" y="354212"/>
                  </a:lnTo>
                  <a:lnTo>
                    <a:pt x="604153" y="397738"/>
                  </a:lnTo>
                  <a:lnTo>
                    <a:pt x="588535" y="438709"/>
                  </a:lnTo>
                  <a:lnTo>
                    <a:pt x="567499" y="476648"/>
                  </a:lnTo>
                  <a:lnTo>
                    <a:pt x="541520" y="511078"/>
                  </a:lnTo>
                  <a:lnTo>
                    <a:pt x="511078" y="541520"/>
                  </a:lnTo>
                  <a:lnTo>
                    <a:pt x="476648" y="567499"/>
                  </a:lnTo>
                  <a:lnTo>
                    <a:pt x="438709" y="588535"/>
                  </a:lnTo>
                  <a:lnTo>
                    <a:pt x="397738" y="604153"/>
                  </a:lnTo>
                  <a:lnTo>
                    <a:pt x="354212" y="613873"/>
                  </a:lnTo>
                  <a:lnTo>
                    <a:pt x="308609" y="617220"/>
                  </a:lnTo>
                  <a:lnTo>
                    <a:pt x="263007" y="613873"/>
                  </a:lnTo>
                  <a:lnTo>
                    <a:pt x="219481" y="604153"/>
                  </a:lnTo>
                  <a:lnTo>
                    <a:pt x="178510" y="588535"/>
                  </a:lnTo>
                  <a:lnTo>
                    <a:pt x="140571" y="567499"/>
                  </a:lnTo>
                  <a:lnTo>
                    <a:pt x="106141" y="541520"/>
                  </a:lnTo>
                  <a:lnTo>
                    <a:pt x="75699" y="511078"/>
                  </a:lnTo>
                  <a:lnTo>
                    <a:pt x="49720" y="476648"/>
                  </a:lnTo>
                  <a:lnTo>
                    <a:pt x="28684" y="438709"/>
                  </a:lnTo>
                  <a:lnTo>
                    <a:pt x="13066" y="397738"/>
                  </a:lnTo>
                  <a:lnTo>
                    <a:pt x="3346" y="354212"/>
                  </a:lnTo>
                  <a:lnTo>
                    <a:pt x="0" y="308610"/>
                  </a:lnTo>
                  <a:close/>
                </a:path>
              </a:pathLst>
            </a:custGeom>
            <a:ln w="105155">
              <a:solidFill>
                <a:srgbClr val="22439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642872" y="2634995"/>
              <a:ext cx="266700" cy="274320"/>
            </a:xfrm>
            <a:custGeom>
              <a:avLst/>
              <a:gdLst/>
              <a:ahLst/>
              <a:cxnLst/>
              <a:rect l="l" t="t" r="r" b="b"/>
              <a:pathLst>
                <a:path w="266700" h="274319">
                  <a:moveTo>
                    <a:pt x="133350" y="0"/>
                  </a:moveTo>
                  <a:lnTo>
                    <a:pt x="91196" y="6998"/>
                  </a:lnTo>
                  <a:lnTo>
                    <a:pt x="54589" y="26481"/>
                  </a:lnTo>
                  <a:lnTo>
                    <a:pt x="25725" y="56180"/>
                  </a:lnTo>
                  <a:lnTo>
                    <a:pt x="6797" y="93829"/>
                  </a:lnTo>
                  <a:lnTo>
                    <a:pt x="0" y="137159"/>
                  </a:lnTo>
                  <a:lnTo>
                    <a:pt x="6797" y="180490"/>
                  </a:lnTo>
                  <a:lnTo>
                    <a:pt x="25725" y="218139"/>
                  </a:lnTo>
                  <a:lnTo>
                    <a:pt x="54589" y="247838"/>
                  </a:lnTo>
                  <a:lnTo>
                    <a:pt x="91196" y="267321"/>
                  </a:lnTo>
                  <a:lnTo>
                    <a:pt x="133350" y="274319"/>
                  </a:lnTo>
                  <a:lnTo>
                    <a:pt x="175503" y="267321"/>
                  </a:lnTo>
                  <a:lnTo>
                    <a:pt x="212110" y="247838"/>
                  </a:lnTo>
                  <a:lnTo>
                    <a:pt x="240974" y="218139"/>
                  </a:lnTo>
                  <a:lnTo>
                    <a:pt x="259902" y="180490"/>
                  </a:lnTo>
                  <a:lnTo>
                    <a:pt x="266700" y="137159"/>
                  </a:lnTo>
                  <a:lnTo>
                    <a:pt x="259902" y="93829"/>
                  </a:lnTo>
                  <a:lnTo>
                    <a:pt x="240974" y="56180"/>
                  </a:lnTo>
                  <a:lnTo>
                    <a:pt x="212110" y="26481"/>
                  </a:lnTo>
                  <a:lnTo>
                    <a:pt x="175503" y="6998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1726183" y="2671064"/>
            <a:ext cx="100965" cy="1885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050" spc="5">
                <a:solidFill>
                  <a:srgbClr val="224394"/>
                </a:solidFill>
                <a:latin typeface="Microsoft Sans Serif"/>
                <a:cs typeface="Microsoft Sans Serif"/>
              </a:rPr>
              <a:t>1</a:t>
            </a:r>
            <a:endParaRPr sz="1050">
              <a:latin typeface="Microsoft Sans Serif"/>
              <a:cs typeface="Microsoft Sans Serif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168013" y="2616580"/>
            <a:ext cx="943610" cy="1055370"/>
            <a:chOff x="4168013" y="2616580"/>
            <a:chExt cx="943610" cy="1055370"/>
          </a:xfrm>
        </p:grpSpPr>
        <p:sp>
          <p:nvSpPr>
            <p:cNvPr id="19" name="object 19"/>
            <p:cNvSpPr/>
            <p:nvPr/>
          </p:nvSpPr>
          <p:spPr>
            <a:xfrm>
              <a:off x="4487418" y="2631185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7766" y="104217"/>
                  </a:lnTo>
                  <a:lnTo>
                    <a:pt x="29394" y="62380"/>
                  </a:lnTo>
                  <a:lnTo>
                    <a:pt x="62380" y="29394"/>
                  </a:lnTo>
                  <a:lnTo>
                    <a:pt x="104217" y="7766"/>
                  </a:lnTo>
                  <a:lnTo>
                    <a:pt x="152400" y="0"/>
                  </a:lnTo>
                  <a:lnTo>
                    <a:pt x="200582" y="7766"/>
                  </a:lnTo>
                  <a:lnTo>
                    <a:pt x="242419" y="29394"/>
                  </a:lnTo>
                  <a:lnTo>
                    <a:pt x="275405" y="62380"/>
                  </a:lnTo>
                  <a:lnTo>
                    <a:pt x="297033" y="104217"/>
                  </a:lnTo>
                  <a:lnTo>
                    <a:pt x="304800" y="152400"/>
                  </a:lnTo>
                  <a:lnTo>
                    <a:pt x="297033" y="200582"/>
                  </a:lnTo>
                  <a:lnTo>
                    <a:pt x="275405" y="242419"/>
                  </a:lnTo>
                  <a:lnTo>
                    <a:pt x="242419" y="275405"/>
                  </a:lnTo>
                  <a:lnTo>
                    <a:pt x="200582" y="297033"/>
                  </a:lnTo>
                  <a:lnTo>
                    <a:pt x="152400" y="304800"/>
                  </a:lnTo>
                  <a:lnTo>
                    <a:pt x="104217" y="297033"/>
                  </a:lnTo>
                  <a:lnTo>
                    <a:pt x="62380" y="275405"/>
                  </a:lnTo>
                  <a:lnTo>
                    <a:pt x="29394" y="242419"/>
                  </a:lnTo>
                  <a:lnTo>
                    <a:pt x="7766" y="200582"/>
                  </a:lnTo>
                  <a:lnTo>
                    <a:pt x="0" y="152400"/>
                  </a:lnTo>
                  <a:close/>
                </a:path>
              </a:pathLst>
            </a:custGeom>
            <a:ln w="28956">
              <a:solidFill>
                <a:srgbClr val="04CEF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181856" y="2741675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0"/>
                  </a:moveTo>
                  <a:lnTo>
                    <a:pt x="410458" y="2360"/>
                  </a:lnTo>
                  <a:lnTo>
                    <a:pt x="365066" y="9289"/>
                  </a:lnTo>
                  <a:lnTo>
                    <a:pt x="321253" y="20557"/>
                  </a:lnTo>
                  <a:lnTo>
                    <a:pt x="279249" y="35933"/>
                  </a:lnTo>
                  <a:lnTo>
                    <a:pt x="239283" y="55187"/>
                  </a:lnTo>
                  <a:lnTo>
                    <a:pt x="201587" y="78090"/>
                  </a:lnTo>
                  <a:lnTo>
                    <a:pt x="166390" y="104411"/>
                  </a:lnTo>
                  <a:lnTo>
                    <a:pt x="133921" y="133921"/>
                  </a:lnTo>
                  <a:lnTo>
                    <a:pt x="104411" y="166390"/>
                  </a:lnTo>
                  <a:lnTo>
                    <a:pt x="78090" y="201587"/>
                  </a:lnTo>
                  <a:lnTo>
                    <a:pt x="55187" y="239283"/>
                  </a:lnTo>
                  <a:lnTo>
                    <a:pt x="35933" y="279249"/>
                  </a:lnTo>
                  <a:lnTo>
                    <a:pt x="20557" y="321253"/>
                  </a:lnTo>
                  <a:lnTo>
                    <a:pt x="9289" y="365066"/>
                  </a:lnTo>
                  <a:lnTo>
                    <a:pt x="2360" y="410458"/>
                  </a:lnTo>
                  <a:lnTo>
                    <a:pt x="0" y="457200"/>
                  </a:lnTo>
                  <a:lnTo>
                    <a:pt x="2360" y="503941"/>
                  </a:lnTo>
                  <a:lnTo>
                    <a:pt x="9289" y="549333"/>
                  </a:lnTo>
                  <a:lnTo>
                    <a:pt x="20557" y="593146"/>
                  </a:lnTo>
                  <a:lnTo>
                    <a:pt x="35933" y="635150"/>
                  </a:lnTo>
                  <a:lnTo>
                    <a:pt x="55187" y="675116"/>
                  </a:lnTo>
                  <a:lnTo>
                    <a:pt x="78090" y="712812"/>
                  </a:lnTo>
                  <a:lnTo>
                    <a:pt x="104411" y="748009"/>
                  </a:lnTo>
                  <a:lnTo>
                    <a:pt x="133921" y="780478"/>
                  </a:lnTo>
                  <a:lnTo>
                    <a:pt x="166390" y="809988"/>
                  </a:lnTo>
                  <a:lnTo>
                    <a:pt x="201587" y="836309"/>
                  </a:lnTo>
                  <a:lnTo>
                    <a:pt x="239283" y="859212"/>
                  </a:lnTo>
                  <a:lnTo>
                    <a:pt x="279249" y="878466"/>
                  </a:lnTo>
                  <a:lnTo>
                    <a:pt x="321253" y="893842"/>
                  </a:lnTo>
                  <a:lnTo>
                    <a:pt x="365066" y="905110"/>
                  </a:lnTo>
                  <a:lnTo>
                    <a:pt x="410458" y="912039"/>
                  </a:lnTo>
                  <a:lnTo>
                    <a:pt x="457200" y="914400"/>
                  </a:lnTo>
                  <a:lnTo>
                    <a:pt x="503941" y="912039"/>
                  </a:lnTo>
                  <a:lnTo>
                    <a:pt x="549333" y="905110"/>
                  </a:lnTo>
                  <a:lnTo>
                    <a:pt x="593146" y="893842"/>
                  </a:lnTo>
                  <a:lnTo>
                    <a:pt x="635150" y="878466"/>
                  </a:lnTo>
                  <a:lnTo>
                    <a:pt x="675116" y="859212"/>
                  </a:lnTo>
                  <a:lnTo>
                    <a:pt x="712812" y="836309"/>
                  </a:lnTo>
                  <a:lnTo>
                    <a:pt x="748009" y="809988"/>
                  </a:lnTo>
                  <a:lnTo>
                    <a:pt x="780478" y="780478"/>
                  </a:lnTo>
                  <a:lnTo>
                    <a:pt x="809988" y="748009"/>
                  </a:lnTo>
                  <a:lnTo>
                    <a:pt x="836309" y="712812"/>
                  </a:lnTo>
                  <a:lnTo>
                    <a:pt x="859212" y="675116"/>
                  </a:lnTo>
                  <a:lnTo>
                    <a:pt x="878466" y="635150"/>
                  </a:lnTo>
                  <a:lnTo>
                    <a:pt x="893842" y="593146"/>
                  </a:lnTo>
                  <a:lnTo>
                    <a:pt x="905110" y="549333"/>
                  </a:lnTo>
                  <a:lnTo>
                    <a:pt x="912039" y="503941"/>
                  </a:lnTo>
                  <a:lnTo>
                    <a:pt x="914400" y="457200"/>
                  </a:lnTo>
                  <a:lnTo>
                    <a:pt x="912039" y="410458"/>
                  </a:lnTo>
                  <a:lnTo>
                    <a:pt x="905110" y="365066"/>
                  </a:lnTo>
                  <a:lnTo>
                    <a:pt x="893842" y="321253"/>
                  </a:lnTo>
                  <a:lnTo>
                    <a:pt x="878466" y="279249"/>
                  </a:lnTo>
                  <a:lnTo>
                    <a:pt x="859212" y="239283"/>
                  </a:lnTo>
                  <a:lnTo>
                    <a:pt x="836309" y="201587"/>
                  </a:lnTo>
                  <a:lnTo>
                    <a:pt x="809988" y="166390"/>
                  </a:lnTo>
                  <a:lnTo>
                    <a:pt x="780478" y="133921"/>
                  </a:lnTo>
                  <a:lnTo>
                    <a:pt x="748009" y="104411"/>
                  </a:lnTo>
                  <a:lnTo>
                    <a:pt x="712812" y="78090"/>
                  </a:lnTo>
                  <a:lnTo>
                    <a:pt x="675116" y="55187"/>
                  </a:lnTo>
                  <a:lnTo>
                    <a:pt x="635150" y="35933"/>
                  </a:lnTo>
                  <a:lnTo>
                    <a:pt x="593146" y="20557"/>
                  </a:lnTo>
                  <a:lnTo>
                    <a:pt x="549333" y="9289"/>
                  </a:lnTo>
                  <a:lnTo>
                    <a:pt x="503941" y="236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182618" y="2742437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0" y="457200"/>
                  </a:moveTo>
                  <a:lnTo>
                    <a:pt x="2360" y="410458"/>
                  </a:lnTo>
                  <a:lnTo>
                    <a:pt x="9289" y="365066"/>
                  </a:lnTo>
                  <a:lnTo>
                    <a:pt x="20557" y="321253"/>
                  </a:lnTo>
                  <a:lnTo>
                    <a:pt x="35933" y="279249"/>
                  </a:lnTo>
                  <a:lnTo>
                    <a:pt x="55187" y="239283"/>
                  </a:lnTo>
                  <a:lnTo>
                    <a:pt x="78090" y="201587"/>
                  </a:lnTo>
                  <a:lnTo>
                    <a:pt x="104411" y="166390"/>
                  </a:lnTo>
                  <a:lnTo>
                    <a:pt x="133921" y="133921"/>
                  </a:lnTo>
                  <a:lnTo>
                    <a:pt x="166390" y="104411"/>
                  </a:lnTo>
                  <a:lnTo>
                    <a:pt x="201587" y="78090"/>
                  </a:lnTo>
                  <a:lnTo>
                    <a:pt x="239283" y="55187"/>
                  </a:lnTo>
                  <a:lnTo>
                    <a:pt x="279249" y="35933"/>
                  </a:lnTo>
                  <a:lnTo>
                    <a:pt x="321253" y="20557"/>
                  </a:lnTo>
                  <a:lnTo>
                    <a:pt x="365066" y="9289"/>
                  </a:lnTo>
                  <a:lnTo>
                    <a:pt x="410458" y="2360"/>
                  </a:lnTo>
                  <a:lnTo>
                    <a:pt x="457200" y="0"/>
                  </a:lnTo>
                  <a:lnTo>
                    <a:pt x="503941" y="2360"/>
                  </a:lnTo>
                  <a:lnTo>
                    <a:pt x="549333" y="9289"/>
                  </a:lnTo>
                  <a:lnTo>
                    <a:pt x="593146" y="20557"/>
                  </a:lnTo>
                  <a:lnTo>
                    <a:pt x="635150" y="35933"/>
                  </a:lnTo>
                  <a:lnTo>
                    <a:pt x="675116" y="55187"/>
                  </a:lnTo>
                  <a:lnTo>
                    <a:pt x="712812" y="78090"/>
                  </a:lnTo>
                  <a:lnTo>
                    <a:pt x="748009" y="104411"/>
                  </a:lnTo>
                  <a:lnTo>
                    <a:pt x="780478" y="133921"/>
                  </a:lnTo>
                  <a:lnTo>
                    <a:pt x="809988" y="166390"/>
                  </a:lnTo>
                  <a:lnTo>
                    <a:pt x="836309" y="201587"/>
                  </a:lnTo>
                  <a:lnTo>
                    <a:pt x="859212" y="239283"/>
                  </a:lnTo>
                  <a:lnTo>
                    <a:pt x="878466" y="279249"/>
                  </a:lnTo>
                  <a:lnTo>
                    <a:pt x="893842" y="321253"/>
                  </a:lnTo>
                  <a:lnTo>
                    <a:pt x="905110" y="365066"/>
                  </a:lnTo>
                  <a:lnTo>
                    <a:pt x="912039" y="410458"/>
                  </a:lnTo>
                  <a:lnTo>
                    <a:pt x="914400" y="457200"/>
                  </a:lnTo>
                  <a:lnTo>
                    <a:pt x="912039" y="503941"/>
                  </a:lnTo>
                  <a:lnTo>
                    <a:pt x="905110" y="549333"/>
                  </a:lnTo>
                  <a:lnTo>
                    <a:pt x="893842" y="593146"/>
                  </a:lnTo>
                  <a:lnTo>
                    <a:pt x="878466" y="635150"/>
                  </a:lnTo>
                  <a:lnTo>
                    <a:pt x="859212" y="675116"/>
                  </a:lnTo>
                  <a:lnTo>
                    <a:pt x="836309" y="712812"/>
                  </a:lnTo>
                  <a:lnTo>
                    <a:pt x="809988" y="748009"/>
                  </a:lnTo>
                  <a:lnTo>
                    <a:pt x="780478" y="780478"/>
                  </a:lnTo>
                  <a:lnTo>
                    <a:pt x="748009" y="809988"/>
                  </a:lnTo>
                  <a:lnTo>
                    <a:pt x="712812" y="836309"/>
                  </a:lnTo>
                  <a:lnTo>
                    <a:pt x="675116" y="859212"/>
                  </a:lnTo>
                  <a:lnTo>
                    <a:pt x="635150" y="878466"/>
                  </a:lnTo>
                  <a:lnTo>
                    <a:pt x="593146" y="893842"/>
                  </a:lnTo>
                  <a:lnTo>
                    <a:pt x="549333" y="905110"/>
                  </a:lnTo>
                  <a:lnTo>
                    <a:pt x="503941" y="912039"/>
                  </a:lnTo>
                  <a:lnTo>
                    <a:pt x="457200" y="914400"/>
                  </a:lnTo>
                  <a:lnTo>
                    <a:pt x="410458" y="912039"/>
                  </a:lnTo>
                  <a:lnTo>
                    <a:pt x="365066" y="905110"/>
                  </a:lnTo>
                  <a:lnTo>
                    <a:pt x="321253" y="893842"/>
                  </a:lnTo>
                  <a:lnTo>
                    <a:pt x="279249" y="878466"/>
                  </a:lnTo>
                  <a:lnTo>
                    <a:pt x="239283" y="859212"/>
                  </a:lnTo>
                  <a:lnTo>
                    <a:pt x="201587" y="836309"/>
                  </a:lnTo>
                  <a:lnTo>
                    <a:pt x="166390" y="809988"/>
                  </a:lnTo>
                  <a:lnTo>
                    <a:pt x="133921" y="780478"/>
                  </a:lnTo>
                  <a:lnTo>
                    <a:pt x="104411" y="748009"/>
                  </a:lnTo>
                  <a:lnTo>
                    <a:pt x="78090" y="712812"/>
                  </a:lnTo>
                  <a:lnTo>
                    <a:pt x="55187" y="675116"/>
                  </a:lnTo>
                  <a:lnTo>
                    <a:pt x="35933" y="635150"/>
                  </a:lnTo>
                  <a:lnTo>
                    <a:pt x="20557" y="593146"/>
                  </a:lnTo>
                  <a:lnTo>
                    <a:pt x="9289" y="549333"/>
                  </a:lnTo>
                  <a:lnTo>
                    <a:pt x="2360" y="503941"/>
                  </a:lnTo>
                  <a:lnTo>
                    <a:pt x="0" y="457200"/>
                  </a:lnTo>
                  <a:close/>
                </a:path>
              </a:pathLst>
            </a:custGeom>
            <a:ln w="28956">
              <a:solidFill>
                <a:srgbClr val="04CEF7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01896" y="2793491"/>
              <a:ext cx="278891" cy="10363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331970" y="2891789"/>
              <a:ext cx="617220" cy="617220"/>
            </a:xfrm>
            <a:custGeom>
              <a:avLst/>
              <a:gdLst/>
              <a:ahLst/>
              <a:cxnLst/>
              <a:rect l="l" t="t" r="r" b="b"/>
              <a:pathLst>
                <a:path w="617220" h="617220">
                  <a:moveTo>
                    <a:pt x="0" y="308610"/>
                  </a:moveTo>
                  <a:lnTo>
                    <a:pt x="3346" y="263007"/>
                  </a:lnTo>
                  <a:lnTo>
                    <a:pt x="13066" y="219481"/>
                  </a:lnTo>
                  <a:lnTo>
                    <a:pt x="28684" y="178510"/>
                  </a:lnTo>
                  <a:lnTo>
                    <a:pt x="49720" y="140571"/>
                  </a:lnTo>
                  <a:lnTo>
                    <a:pt x="75699" y="106141"/>
                  </a:lnTo>
                  <a:lnTo>
                    <a:pt x="106141" y="75699"/>
                  </a:lnTo>
                  <a:lnTo>
                    <a:pt x="140571" y="49720"/>
                  </a:lnTo>
                  <a:lnTo>
                    <a:pt x="178510" y="28684"/>
                  </a:lnTo>
                  <a:lnTo>
                    <a:pt x="219481" y="13066"/>
                  </a:lnTo>
                  <a:lnTo>
                    <a:pt x="263007" y="3346"/>
                  </a:lnTo>
                  <a:lnTo>
                    <a:pt x="308609" y="0"/>
                  </a:lnTo>
                  <a:lnTo>
                    <a:pt x="354212" y="3346"/>
                  </a:lnTo>
                  <a:lnTo>
                    <a:pt x="397738" y="13066"/>
                  </a:lnTo>
                  <a:lnTo>
                    <a:pt x="438709" y="28684"/>
                  </a:lnTo>
                  <a:lnTo>
                    <a:pt x="476648" y="49720"/>
                  </a:lnTo>
                  <a:lnTo>
                    <a:pt x="511078" y="75699"/>
                  </a:lnTo>
                  <a:lnTo>
                    <a:pt x="541520" y="106141"/>
                  </a:lnTo>
                  <a:lnTo>
                    <a:pt x="567499" y="140571"/>
                  </a:lnTo>
                  <a:lnTo>
                    <a:pt x="588535" y="178510"/>
                  </a:lnTo>
                  <a:lnTo>
                    <a:pt x="604153" y="219481"/>
                  </a:lnTo>
                  <a:lnTo>
                    <a:pt x="613873" y="263007"/>
                  </a:lnTo>
                  <a:lnTo>
                    <a:pt x="617219" y="308610"/>
                  </a:lnTo>
                  <a:lnTo>
                    <a:pt x="613873" y="354212"/>
                  </a:lnTo>
                  <a:lnTo>
                    <a:pt x="604153" y="397738"/>
                  </a:lnTo>
                  <a:lnTo>
                    <a:pt x="588535" y="438709"/>
                  </a:lnTo>
                  <a:lnTo>
                    <a:pt x="567499" y="476648"/>
                  </a:lnTo>
                  <a:lnTo>
                    <a:pt x="541520" y="511078"/>
                  </a:lnTo>
                  <a:lnTo>
                    <a:pt x="511078" y="541520"/>
                  </a:lnTo>
                  <a:lnTo>
                    <a:pt x="476648" y="567499"/>
                  </a:lnTo>
                  <a:lnTo>
                    <a:pt x="438709" y="588535"/>
                  </a:lnTo>
                  <a:lnTo>
                    <a:pt x="397738" y="604153"/>
                  </a:lnTo>
                  <a:lnTo>
                    <a:pt x="354212" y="613873"/>
                  </a:lnTo>
                  <a:lnTo>
                    <a:pt x="308609" y="617220"/>
                  </a:lnTo>
                  <a:lnTo>
                    <a:pt x="263007" y="613873"/>
                  </a:lnTo>
                  <a:lnTo>
                    <a:pt x="219481" y="604153"/>
                  </a:lnTo>
                  <a:lnTo>
                    <a:pt x="178510" y="588535"/>
                  </a:lnTo>
                  <a:lnTo>
                    <a:pt x="140571" y="567499"/>
                  </a:lnTo>
                  <a:lnTo>
                    <a:pt x="106141" y="541520"/>
                  </a:lnTo>
                  <a:lnTo>
                    <a:pt x="75699" y="511078"/>
                  </a:lnTo>
                  <a:lnTo>
                    <a:pt x="49720" y="476648"/>
                  </a:lnTo>
                  <a:lnTo>
                    <a:pt x="28684" y="438709"/>
                  </a:lnTo>
                  <a:lnTo>
                    <a:pt x="13066" y="397738"/>
                  </a:lnTo>
                  <a:lnTo>
                    <a:pt x="3346" y="354212"/>
                  </a:lnTo>
                  <a:lnTo>
                    <a:pt x="0" y="308610"/>
                  </a:lnTo>
                  <a:close/>
                </a:path>
              </a:pathLst>
            </a:custGeom>
            <a:ln w="105155">
              <a:solidFill>
                <a:srgbClr val="04CEF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504944" y="2648711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20" h="274319">
                  <a:moveTo>
                    <a:pt x="137159" y="0"/>
                  </a:moveTo>
                  <a:lnTo>
                    <a:pt x="93829" y="6998"/>
                  </a:lnTo>
                  <a:lnTo>
                    <a:pt x="56180" y="26481"/>
                  </a:lnTo>
                  <a:lnTo>
                    <a:pt x="26481" y="56180"/>
                  </a:lnTo>
                  <a:lnTo>
                    <a:pt x="6998" y="93829"/>
                  </a:lnTo>
                  <a:lnTo>
                    <a:pt x="0" y="137160"/>
                  </a:lnTo>
                  <a:lnTo>
                    <a:pt x="6998" y="180490"/>
                  </a:lnTo>
                  <a:lnTo>
                    <a:pt x="26481" y="218139"/>
                  </a:lnTo>
                  <a:lnTo>
                    <a:pt x="56180" y="247838"/>
                  </a:lnTo>
                  <a:lnTo>
                    <a:pt x="93829" y="267321"/>
                  </a:lnTo>
                  <a:lnTo>
                    <a:pt x="137159" y="274320"/>
                  </a:lnTo>
                  <a:lnTo>
                    <a:pt x="180490" y="267321"/>
                  </a:lnTo>
                  <a:lnTo>
                    <a:pt x="218139" y="247838"/>
                  </a:lnTo>
                  <a:lnTo>
                    <a:pt x="247838" y="218139"/>
                  </a:lnTo>
                  <a:lnTo>
                    <a:pt x="267321" y="180490"/>
                  </a:lnTo>
                  <a:lnTo>
                    <a:pt x="274319" y="137160"/>
                  </a:lnTo>
                  <a:lnTo>
                    <a:pt x="267321" y="93829"/>
                  </a:lnTo>
                  <a:lnTo>
                    <a:pt x="247838" y="56180"/>
                  </a:lnTo>
                  <a:lnTo>
                    <a:pt x="218139" y="26481"/>
                  </a:lnTo>
                  <a:lnTo>
                    <a:pt x="180490" y="6998"/>
                  </a:lnTo>
                  <a:lnTo>
                    <a:pt x="1371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4592573" y="2684526"/>
            <a:ext cx="100965" cy="1885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050" spc="5">
                <a:solidFill>
                  <a:srgbClr val="04CEF7"/>
                </a:solidFill>
                <a:latin typeface="Microsoft Sans Serif"/>
                <a:cs typeface="Microsoft Sans Serif"/>
              </a:rPr>
              <a:t>2</a:t>
            </a:r>
            <a:endParaRPr sz="1050">
              <a:latin typeface="Microsoft Sans Serif"/>
              <a:cs typeface="Microsoft Sans Serif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037705" y="2621152"/>
            <a:ext cx="943610" cy="1056640"/>
            <a:chOff x="7037705" y="2621152"/>
            <a:chExt cx="943610" cy="1056640"/>
          </a:xfrm>
        </p:grpSpPr>
        <p:sp>
          <p:nvSpPr>
            <p:cNvPr id="27" name="object 27"/>
            <p:cNvSpPr/>
            <p:nvPr/>
          </p:nvSpPr>
          <p:spPr>
            <a:xfrm>
              <a:off x="7357110" y="2635757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7766" y="104217"/>
                  </a:lnTo>
                  <a:lnTo>
                    <a:pt x="29394" y="62380"/>
                  </a:lnTo>
                  <a:lnTo>
                    <a:pt x="62380" y="29394"/>
                  </a:lnTo>
                  <a:lnTo>
                    <a:pt x="104217" y="7766"/>
                  </a:lnTo>
                  <a:lnTo>
                    <a:pt x="152400" y="0"/>
                  </a:lnTo>
                  <a:lnTo>
                    <a:pt x="200582" y="7766"/>
                  </a:lnTo>
                  <a:lnTo>
                    <a:pt x="242419" y="29394"/>
                  </a:lnTo>
                  <a:lnTo>
                    <a:pt x="275405" y="62380"/>
                  </a:lnTo>
                  <a:lnTo>
                    <a:pt x="297033" y="104217"/>
                  </a:lnTo>
                  <a:lnTo>
                    <a:pt x="304800" y="152400"/>
                  </a:lnTo>
                  <a:lnTo>
                    <a:pt x="297033" y="200582"/>
                  </a:lnTo>
                  <a:lnTo>
                    <a:pt x="275405" y="242419"/>
                  </a:lnTo>
                  <a:lnTo>
                    <a:pt x="242419" y="275405"/>
                  </a:lnTo>
                  <a:lnTo>
                    <a:pt x="200582" y="297033"/>
                  </a:lnTo>
                  <a:lnTo>
                    <a:pt x="152400" y="304800"/>
                  </a:lnTo>
                  <a:lnTo>
                    <a:pt x="104217" y="297033"/>
                  </a:lnTo>
                  <a:lnTo>
                    <a:pt x="62380" y="275405"/>
                  </a:lnTo>
                  <a:lnTo>
                    <a:pt x="29394" y="242419"/>
                  </a:lnTo>
                  <a:lnTo>
                    <a:pt x="7766" y="200582"/>
                  </a:lnTo>
                  <a:lnTo>
                    <a:pt x="0" y="152400"/>
                  </a:lnTo>
                  <a:close/>
                </a:path>
              </a:pathLst>
            </a:custGeom>
            <a:ln w="28956">
              <a:solidFill>
                <a:srgbClr val="22439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7051548" y="2747771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0"/>
                  </a:moveTo>
                  <a:lnTo>
                    <a:pt x="410458" y="2360"/>
                  </a:lnTo>
                  <a:lnTo>
                    <a:pt x="365066" y="9289"/>
                  </a:lnTo>
                  <a:lnTo>
                    <a:pt x="321253" y="20557"/>
                  </a:lnTo>
                  <a:lnTo>
                    <a:pt x="279249" y="35933"/>
                  </a:lnTo>
                  <a:lnTo>
                    <a:pt x="239283" y="55187"/>
                  </a:lnTo>
                  <a:lnTo>
                    <a:pt x="201587" y="78090"/>
                  </a:lnTo>
                  <a:lnTo>
                    <a:pt x="166390" y="104411"/>
                  </a:lnTo>
                  <a:lnTo>
                    <a:pt x="133921" y="133921"/>
                  </a:lnTo>
                  <a:lnTo>
                    <a:pt x="104411" y="166390"/>
                  </a:lnTo>
                  <a:lnTo>
                    <a:pt x="78090" y="201587"/>
                  </a:lnTo>
                  <a:lnTo>
                    <a:pt x="55187" y="239283"/>
                  </a:lnTo>
                  <a:lnTo>
                    <a:pt x="35933" y="279249"/>
                  </a:lnTo>
                  <a:lnTo>
                    <a:pt x="20557" y="321253"/>
                  </a:lnTo>
                  <a:lnTo>
                    <a:pt x="9289" y="365066"/>
                  </a:lnTo>
                  <a:lnTo>
                    <a:pt x="2360" y="410458"/>
                  </a:lnTo>
                  <a:lnTo>
                    <a:pt x="0" y="457200"/>
                  </a:lnTo>
                  <a:lnTo>
                    <a:pt x="2360" y="503941"/>
                  </a:lnTo>
                  <a:lnTo>
                    <a:pt x="9289" y="549333"/>
                  </a:lnTo>
                  <a:lnTo>
                    <a:pt x="20557" y="593146"/>
                  </a:lnTo>
                  <a:lnTo>
                    <a:pt x="35933" y="635150"/>
                  </a:lnTo>
                  <a:lnTo>
                    <a:pt x="55187" y="675116"/>
                  </a:lnTo>
                  <a:lnTo>
                    <a:pt x="78090" y="712812"/>
                  </a:lnTo>
                  <a:lnTo>
                    <a:pt x="104411" y="748009"/>
                  </a:lnTo>
                  <a:lnTo>
                    <a:pt x="133921" y="780478"/>
                  </a:lnTo>
                  <a:lnTo>
                    <a:pt x="166390" y="809988"/>
                  </a:lnTo>
                  <a:lnTo>
                    <a:pt x="201587" y="836309"/>
                  </a:lnTo>
                  <a:lnTo>
                    <a:pt x="239283" y="859212"/>
                  </a:lnTo>
                  <a:lnTo>
                    <a:pt x="279249" y="878466"/>
                  </a:lnTo>
                  <a:lnTo>
                    <a:pt x="321253" y="893842"/>
                  </a:lnTo>
                  <a:lnTo>
                    <a:pt x="365066" y="905110"/>
                  </a:lnTo>
                  <a:lnTo>
                    <a:pt x="410458" y="912039"/>
                  </a:lnTo>
                  <a:lnTo>
                    <a:pt x="457200" y="914400"/>
                  </a:lnTo>
                  <a:lnTo>
                    <a:pt x="503941" y="912039"/>
                  </a:lnTo>
                  <a:lnTo>
                    <a:pt x="549333" y="905110"/>
                  </a:lnTo>
                  <a:lnTo>
                    <a:pt x="593146" y="893842"/>
                  </a:lnTo>
                  <a:lnTo>
                    <a:pt x="635150" y="878466"/>
                  </a:lnTo>
                  <a:lnTo>
                    <a:pt x="675116" y="859212"/>
                  </a:lnTo>
                  <a:lnTo>
                    <a:pt x="712812" y="836309"/>
                  </a:lnTo>
                  <a:lnTo>
                    <a:pt x="748009" y="809988"/>
                  </a:lnTo>
                  <a:lnTo>
                    <a:pt x="780478" y="780478"/>
                  </a:lnTo>
                  <a:lnTo>
                    <a:pt x="809988" y="748009"/>
                  </a:lnTo>
                  <a:lnTo>
                    <a:pt x="836309" y="712812"/>
                  </a:lnTo>
                  <a:lnTo>
                    <a:pt x="859212" y="675116"/>
                  </a:lnTo>
                  <a:lnTo>
                    <a:pt x="878466" y="635150"/>
                  </a:lnTo>
                  <a:lnTo>
                    <a:pt x="893842" y="593146"/>
                  </a:lnTo>
                  <a:lnTo>
                    <a:pt x="905110" y="549333"/>
                  </a:lnTo>
                  <a:lnTo>
                    <a:pt x="912039" y="503941"/>
                  </a:lnTo>
                  <a:lnTo>
                    <a:pt x="914400" y="457200"/>
                  </a:lnTo>
                  <a:lnTo>
                    <a:pt x="912039" y="410458"/>
                  </a:lnTo>
                  <a:lnTo>
                    <a:pt x="905110" y="365066"/>
                  </a:lnTo>
                  <a:lnTo>
                    <a:pt x="893842" y="321253"/>
                  </a:lnTo>
                  <a:lnTo>
                    <a:pt x="878466" y="279249"/>
                  </a:lnTo>
                  <a:lnTo>
                    <a:pt x="859212" y="239283"/>
                  </a:lnTo>
                  <a:lnTo>
                    <a:pt x="836309" y="201587"/>
                  </a:lnTo>
                  <a:lnTo>
                    <a:pt x="809988" y="166390"/>
                  </a:lnTo>
                  <a:lnTo>
                    <a:pt x="780478" y="133921"/>
                  </a:lnTo>
                  <a:lnTo>
                    <a:pt x="748009" y="104411"/>
                  </a:lnTo>
                  <a:lnTo>
                    <a:pt x="712812" y="78090"/>
                  </a:lnTo>
                  <a:lnTo>
                    <a:pt x="675116" y="55187"/>
                  </a:lnTo>
                  <a:lnTo>
                    <a:pt x="635150" y="35933"/>
                  </a:lnTo>
                  <a:lnTo>
                    <a:pt x="593146" y="20557"/>
                  </a:lnTo>
                  <a:lnTo>
                    <a:pt x="549333" y="9289"/>
                  </a:lnTo>
                  <a:lnTo>
                    <a:pt x="503941" y="236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7052310" y="2748533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0" y="457200"/>
                  </a:moveTo>
                  <a:lnTo>
                    <a:pt x="2360" y="410458"/>
                  </a:lnTo>
                  <a:lnTo>
                    <a:pt x="9289" y="365066"/>
                  </a:lnTo>
                  <a:lnTo>
                    <a:pt x="20557" y="321253"/>
                  </a:lnTo>
                  <a:lnTo>
                    <a:pt x="35933" y="279249"/>
                  </a:lnTo>
                  <a:lnTo>
                    <a:pt x="55187" y="239283"/>
                  </a:lnTo>
                  <a:lnTo>
                    <a:pt x="78090" y="201587"/>
                  </a:lnTo>
                  <a:lnTo>
                    <a:pt x="104411" y="166390"/>
                  </a:lnTo>
                  <a:lnTo>
                    <a:pt x="133921" y="133921"/>
                  </a:lnTo>
                  <a:lnTo>
                    <a:pt x="166390" y="104411"/>
                  </a:lnTo>
                  <a:lnTo>
                    <a:pt x="201587" y="78090"/>
                  </a:lnTo>
                  <a:lnTo>
                    <a:pt x="239283" y="55187"/>
                  </a:lnTo>
                  <a:lnTo>
                    <a:pt x="279249" y="35933"/>
                  </a:lnTo>
                  <a:lnTo>
                    <a:pt x="321253" y="20557"/>
                  </a:lnTo>
                  <a:lnTo>
                    <a:pt x="365066" y="9289"/>
                  </a:lnTo>
                  <a:lnTo>
                    <a:pt x="410458" y="2360"/>
                  </a:lnTo>
                  <a:lnTo>
                    <a:pt x="457200" y="0"/>
                  </a:lnTo>
                  <a:lnTo>
                    <a:pt x="503941" y="2360"/>
                  </a:lnTo>
                  <a:lnTo>
                    <a:pt x="549333" y="9289"/>
                  </a:lnTo>
                  <a:lnTo>
                    <a:pt x="593146" y="20557"/>
                  </a:lnTo>
                  <a:lnTo>
                    <a:pt x="635150" y="35933"/>
                  </a:lnTo>
                  <a:lnTo>
                    <a:pt x="675116" y="55187"/>
                  </a:lnTo>
                  <a:lnTo>
                    <a:pt x="712812" y="78090"/>
                  </a:lnTo>
                  <a:lnTo>
                    <a:pt x="748009" y="104411"/>
                  </a:lnTo>
                  <a:lnTo>
                    <a:pt x="780478" y="133921"/>
                  </a:lnTo>
                  <a:lnTo>
                    <a:pt x="809988" y="166390"/>
                  </a:lnTo>
                  <a:lnTo>
                    <a:pt x="836309" y="201587"/>
                  </a:lnTo>
                  <a:lnTo>
                    <a:pt x="859212" y="239283"/>
                  </a:lnTo>
                  <a:lnTo>
                    <a:pt x="878466" y="279249"/>
                  </a:lnTo>
                  <a:lnTo>
                    <a:pt x="893842" y="321253"/>
                  </a:lnTo>
                  <a:lnTo>
                    <a:pt x="905110" y="365066"/>
                  </a:lnTo>
                  <a:lnTo>
                    <a:pt x="912039" y="410458"/>
                  </a:lnTo>
                  <a:lnTo>
                    <a:pt x="914400" y="457200"/>
                  </a:lnTo>
                  <a:lnTo>
                    <a:pt x="912039" y="503941"/>
                  </a:lnTo>
                  <a:lnTo>
                    <a:pt x="905110" y="549333"/>
                  </a:lnTo>
                  <a:lnTo>
                    <a:pt x="893842" y="593146"/>
                  </a:lnTo>
                  <a:lnTo>
                    <a:pt x="878466" y="635150"/>
                  </a:lnTo>
                  <a:lnTo>
                    <a:pt x="859212" y="675116"/>
                  </a:lnTo>
                  <a:lnTo>
                    <a:pt x="836309" y="712812"/>
                  </a:lnTo>
                  <a:lnTo>
                    <a:pt x="809988" y="748009"/>
                  </a:lnTo>
                  <a:lnTo>
                    <a:pt x="780478" y="780478"/>
                  </a:lnTo>
                  <a:lnTo>
                    <a:pt x="748009" y="809988"/>
                  </a:lnTo>
                  <a:lnTo>
                    <a:pt x="712812" y="836309"/>
                  </a:lnTo>
                  <a:lnTo>
                    <a:pt x="675116" y="859212"/>
                  </a:lnTo>
                  <a:lnTo>
                    <a:pt x="635150" y="878466"/>
                  </a:lnTo>
                  <a:lnTo>
                    <a:pt x="593146" y="893842"/>
                  </a:lnTo>
                  <a:lnTo>
                    <a:pt x="549333" y="905110"/>
                  </a:lnTo>
                  <a:lnTo>
                    <a:pt x="503941" y="912039"/>
                  </a:lnTo>
                  <a:lnTo>
                    <a:pt x="457200" y="914399"/>
                  </a:lnTo>
                  <a:lnTo>
                    <a:pt x="410458" y="912039"/>
                  </a:lnTo>
                  <a:lnTo>
                    <a:pt x="365066" y="905110"/>
                  </a:lnTo>
                  <a:lnTo>
                    <a:pt x="321253" y="893842"/>
                  </a:lnTo>
                  <a:lnTo>
                    <a:pt x="279249" y="878466"/>
                  </a:lnTo>
                  <a:lnTo>
                    <a:pt x="239283" y="859212"/>
                  </a:lnTo>
                  <a:lnTo>
                    <a:pt x="201587" y="836309"/>
                  </a:lnTo>
                  <a:lnTo>
                    <a:pt x="166390" y="809988"/>
                  </a:lnTo>
                  <a:lnTo>
                    <a:pt x="133921" y="780478"/>
                  </a:lnTo>
                  <a:lnTo>
                    <a:pt x="104411" y="748009"/>
                  </a:lnTo>
                  <a:lnTo>
                    <a:pt x="78090" y="712812"/>
                  </a:lnTo>
                  <a:lnTo>
                    <a:pt x="55187" y="675116"/>
                  </a:lnTo>
                  <a:lnTo>
                    <a:pt x="35933" y="635150"/>
                  </a:lnTo>
                  <a:lnTo>
                    <a:pt x="20557" y="593146"/>
                  </a:lnTo>
                  <a:lnTo>
                    <a:pt x="9289" y="549333"/>
                  </a:lnTo>
                  <a:lnTo>
                    <a:pt x="2360" y="503941"/>
                  </a:lnTo>
                  <a:lnTo>
                    <a:pt x="0" y="457200"/>
                  </a:lnTo>
                  <a:close/>
                </a:path>
              </a:pathLst>
            </a:custGeom>
            <a:ln w="28956">
              <a:solidFill>
                <a:srgbClr val="22439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7371588" y="2731007"/>
              <a:ext cx="279400" cy="88900"/>
            </a:xfrm>
            <a:custGeom>
              <a:avLst/>
              <a:gdLst/>
              <a:ahLst/>
              <a:cxnLst/>
              <a:rect l="l" t="t" r="r" b="b"/>
              <a:pathLst>
                <a:path w="279400" h="88900">
                  <a:moveTo>
                    <a:pt x="53340" y="44196"/>
                  </a:moveTo>
                  <a:lnTo>
                    <a:pt x="51231" y="27012"/>
                  </a:lnTo>
                  <a:lnTo>
                    <a:pt x="45529" y="12954"/>
                  </a:lnTo>
                  <a:lnTo>
                    <a:pt x="37045" y="3479"/>
                  </a:lnTo>
                  <a:lnTo>
                    <a:pt x="26670" y="0"/>
                  </a:lnTo>
                  <a:lnTo>
                    <a:pt x="16281" y="3479"/>
                  </a:lnTo>
                  <a:lnTo>
                    <a:pt x="7810" y="12954"/>
                  </a:lnTo>
                  <a:lnTo>
                    <a:pt x="2095" y="27012"/>
                  </a:lnTo>
                  <a:lnTo>
                    <a:pt x="0" y="44196"/>
                  </a:lnTo>
                  <a:lnTo>
                    <a:pt x="2095" y="61391"/>
                  </a:lnTo>
                  <a:lnTo>
                    <a:pt x="7810" y="75438"/>
                  </a:lnTo>
                  <a:lnTo>
                    <a:pt x="16281" y="84924"/>
                  </a:lnTo>
                  <a:lnTo>
                    <a:pt x="26670" y="88392"/>
                  </a:lnTo>
                  <a:lnTo>
                    <a:pt x="37045" y="84924"/>
                  </a:lnTo>
                  <a:lnTo>
                    <a:pt x="45529" y="75438"/>
                  </a:lnTo>
                  <a:lnTo>
                    <a:pt x="51244" y="61391"/>
                  </a:lnTo>
                  <a:lnTo>
                    <a:pt x="53340" y="44196"/>
                  </a:lnTo>
                  <a:close/>
                </a:path>
                <a:path w="279400" h="88900">
                  <a:moveTo>
                    <a:pt x="278892" y="44196"/>
                  </a:moveTo>
                  <a:lnTo>
                    <a:pt x="276783" y="27012"/>
                  </a:lnTo>
                  <a:lnTo>
                    <a:pt x="271081" y="12954"/>
                  </a:lnTo>
                  <a:lnTo>
                    <a:pt x="262597" y="3479"/>
                  </a:lnTo>
                  <a:lnTo>
                    <a:pt x="252222" y="0"/>
                  </a:lnTo>
                  <a:lnTo>
                    <a:pt x="241833" y="3479"/>
                  </a:lnTo>
                  <a:lnTo>
                    <a:pt x="233349" y="12954"/>
                  </a:lnTo>
                  <a:lnTo>
                    <a:pt x="227647" y="27012"/>
                  </a:lnTo>
                  <a:lnTo>
                    <a:pt x="225552" y="44196"/>
                  </a:lnTo>
                  <a:lnTo>
                    <a:pt x="227647" y="61391"/>
                  </a:lnTo>
                  <a:lnTo>
                    <a:pt x="233349" y="75438"/>
                  </a:lnTo>
                  <a:lnTo>
                    <a:pt x="241833" y="84924"/>
                  </a:lnTo>
                  <a:lnTo>
                    <a:pt x="252222" y="88392"/>
                  </a:lnTo>
                  <a:lnTo>
                    <a:pt x="262597" y="84924"/>
                  </a:lnTo>
                  <a:lnTo>
                    <a:pt x="271081" y="75438"/>
                  </a:lnTo>
                  <a:lnTo>
                    <a:pt x="276796" y="61391"/>
                  </a:lnTo>
                  <a:lnTo>
                    <a:pt x="278892" y="441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99020" y="2900171"/>
              <a:ext cx="233172" cy="8991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201662" y="2896361"/>
              <a:ext cx="617220" cy="617220"/>
            </a:xfrm>
            <a:custGeom>
              <a:avLst/>
              <a:gdLst/>
              <a:ahLst/>
              <a:cxnLst/>
              <a:rect l="l" t="t" r="r" b="b"/>
              <a:pathLst>
                <a:path w="617220" h="617220">
                  <a:moveTo>
                    <a:pt x="0" y="308610"/>
                  </a:moveTo>
                  <a:lnTo>
                    <a:pt x="3346" y="263007"/>
                  </a:lnTo>
                  <a:lnTo>
                    <a:pt x="13066" y="219481"/>
                  </a:lnTo>
                  <a:lnTo>
                    <a:pt x="28684" y="178510"/>
                  </a:lnTo>
                  <a:lnTo>
                    <a:pt x="49720" y="140571"/>
                  </a:lnTo>
                  <a:lnTo>
                    <a:pt x="75699" y="106141"/>
                  </a:lnTo>
                  <a:lnTo>
                    <a:pt x="106141" y="75699"/>
                  </a:lnTo>
                  <a:lnTo>
                    <a:pt x="140571" y="49720"/>
                  </a:lnTo>
                  <a:lnTo>
                    <a:pt x="178510" y="28684"/>
                  </a:lnTo>
                  <a:lnTo>
                    <a:pt x="219481" y="13066"/>
                  </a:lnTo>
                  <a:lnTo>
                    <a:pt x="263007" y="3346"/>
                  </a:lnTo>
                  <a:lnTo>
                    <a:pt x="308610" y="0"/>
                  </a:lnTo>
                  <a:lnTo>
                    <a:pt x="354212" y="3346"/>
                  </a:lnTo>
                  <a:lnTo>
                    <a:pt x="397738" y="13066"/>
                  </a:lnTo>
                  <a:lnTo>
                    <a:pt x="438709" y="28684"/>
                  </a:lnTo>
                  <a:lnTo>
                    <a:pt x="476648" y="49720"/>
                  </a:lnTo>
                  <a:lnTo>
                    <a:pt x="511078" y="75699"/>
                  </a:lnTo>
                  <a:lnTo>
                    <a:pt x="541520" y="106141"/>
                  </a:lnTo>
                  <a:lnTo>
                    <a:pt x="567499" y="140571"/>
                  </a:lnTo>
                  <a:lnTo>
                    <a:pt x="588535" y="178510"/>
                  </a:lnTo>
                  <a:lnTo>
                    <a:pt x="604153" y="219481"/>
                  </a:lnTo>
                  <a:lnTo>
                    <a:pt x="613873" y="263007"/>
                  </a:lnTo>
                  <a:lnTo>
                    <a:pt x="617220" y="308610"/>
                  </a:lnTo>
                  <a:lnTo>
                    <a:pt x="613873" y="354212"/>
                  </a:lnTo>
                  <a:lnTo>
                    <a:pt x="604153" y="397738"/>
                  </a:lnTo>
                  <a:lnTo>
                    <a:pt x="588535" y="438709"/>
                  </a:lnTo>
                  <a:lnTo>
                    <a:pt x="567499" y="476648"/>
                  </a:lnTo>
                  <a:lnTo>
                    <a:pt x="541520" y="511078"/>
                  </a:lnTo>
                  <a:lnTo>
                    <a:pt x="511078" y="541520"/>
                  </a:lnTo>
                  <a:lnTo>
                    <a:pt x="476648" y="567499"/>
                  </a:lnTo>
                  <a:lnTo>
                    <a:pt x="438709" y="588535"/>
                  </a:lnTo>
                  <a:lnTo>
                    <a:pt x="397738" y="604153"/>
                  </a:lnTo>
                  <a:lnTo>
                    <a:pt x="354212" y="613873"/>
                  </a:lnTo>
                  <a:lnTo>
                    <a:pt x="308610" y="617220"/>
                  </a:lnTo>
                  <a:lnTo>
                    <a:pt x="263007" y="613873"/>
                  </a:lnTo>
                  <a:lnTo>
                    <a:pt x="219481" y="604153"/>
                  </a:lnTo>
                  <a:lnTo>
                    <a:pt x="178510" y="588535"/>
                  </a:lnTo>
                  <a:lnTo>
                    <a:pt x="140571" y="567499"/>
                  </a:lnTo>
                  <a:lnTo>
                    <a:pt x="106141" y="541520"/>
                  </a:lnTo>
                  <a:lnTo>
                    <a:pt x="75699" y="511078"/>
                  </a:lnTo>
                  <a:lnTo>
                    <a:pt x="49720" y="476648"/>
                  </a:lnTo>
                  <a:lnTo>
                    <a:pt x="28684" y="438709"/>
                  </a:lnTo>
                  <a:lnTo>
                    <a:pt x="13066" y="397738"/>
                  </a:lnTo>
                  <a:lnTo>
                    <a:pt x="3346" y="354212"/>
                  </a:lnTo>
                  <a:lnTo>
                    <a:pt x="0" y="308610"/>
                  </a:lnTo>
                  <a:close/>
                </a:path>
              </a:pathLst>
            </a:custGeom>
            <a:ln w="105155">
              <a:solidFill>
                <a:srgbClr val="22439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7374636" y="2653283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20" h="274319">
                  <a:moveTo>
                    <a:pt x="137160" y="0"/>
                  </a:moveTo>
                  <a:lnTo>
                    <a:pt x="93829" y="6998"/>
                  </a:lnTo>
                  <a:lnTo>
                    <a:pt x="56180" y="26481"/>
                  </a:lnTo>
                  <a:lnTo>
                    <a:pt x="26481" y="56180"/>
                  </a:lnTo>
                  <a:lnTo>
                    <a:pt x="6998" y="93829"/>
                  </a:lnTo>
                  <a:lnTo>
                    <a:pt x="0" y="137160"/>
                  </a:lnTo>
                  <a:lnTo>
                    <a:pt x="6998" y="180490"/>
                  </a:lnTo>
                  <a:lnTo>
                    <a:pt x="26481" y="218139"/>
                  </a:lnTo>
                  <a:lnTo>
                    <a:pt x="56180" y="247838"/>
                  </a:lnTo>
                  <a:lnTo>
                    <a:pt x="93829" y="267321"/>
                  </a:lnTo>
                  <a:lnTo>
                    <a:pt x="137160" y="274319"/>
                  </a:lnTo>
                  <a:lnTo>
                    <a:pt x="180490" y="267321"/>
                  </a:lnTo>
                  <a:lnTo>
                    <a:pt x="218139" y="247838"/>
                  </a:lnTo>
                  <a:lnTo>
                    <a:pt x="247838" y="218139"/>
                  </a:lnTo>
                  <a:lnTo>
                    <a:pt x="267321" y="180490"/>
                  </a:lnTo>
                  <a:lnTo>
                    <a:pt x="274320" y="137160"/>
                  </a:lnTo>
                  <a:lnTo>
                    <a:pt x="267321" y="93829"/>
                  </a:lnTo>
                  <a:lnTo>
                    <a:pt x="247838" y="56180"/>
                  </a:lnTo>
                  <a:lnTo>
                    <a:pt x="218139" y="26481"/>
                  </a:lnTo>
                  <a:lnTo>
                    <a:pt x="180490" y="6998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/>
          <p:cNvSpPr txBox="1"/>
          <p:nvPr/>
        </p:nvSpPr>
        <p:spPr>
          <a:xfrm>
            <a:off x="7462519" y="2689047"/>
            <a:ext cx="101600" cy="1885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50" spc="10">
                <a:solidFill>
                  <a:srgbClr val="224394"/>
                </a:solidFill>
                <a:latin typeface="Microsoft Sans Serif"/>
                <a:cs typeface="Microsoft Sans Serif"/>
              </a:rPr>
              <a:t>3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34441" y="3705393"/>
            <a:ext cx="2694940" cy="2170430"/>
          </a:xfrm>
          <a:prstGeom prst="rect">
            <a:avLst/>
          </a:prstGeom>
        </p:spPr>
        <p:txBody>
          <a:bodyPr wrap="square" lIns="0" tIns="73025" rIns="0" bIns="0" rtlCol="0" vert="horz">
            <a:spAutoFit/>
          </a:bodyPr>
          <a:lstStyle/>
          <a:p>
            <a:pPr marL="312420">
              <a:lnSpc>
                <a:spcPct val="100000"/>
              </a:lnSpc>
              <a:spcBef>
                <a:spcPts val="575"/>
              </a:spcBef>
            </a:pPr>
            <a:r>
              <a:rPr dirty="0" sz="1600" spc="-220" b="1">
                <a:solidFill>
                  <a:srgbClr val="224394"/>
                </a:solidFill>
                <a:latin typeface="Arial"/>
                <a:cs typeface="Arial"/>
              </a:rPr>
              <a:t>CÔNG</a:t>
            </a:r>
            <a:r>
              <a:rPr dirty="0" sz="1600" spc="-75" b="1">
                <a:solidFill>
                  <a:srgbClr val="224394"/>
                </a:solidFill>
                <a:latin typeface="Arial"/>
                <a:cs typeface="Arial"/>
              </a:rPr>
              <a:t> </a:t>
            </a:r>
            <a:r>
              <a:rPr dirty="0" sz="1600" spc="-190" b="1">
                <a:solidFill>
                  <a:srgbClr val="224394"/>
                </a:solidFill>
                <a:latin typeface="Arial"/>
                <a:cs typeface="Arial"/>
              </a:rPr>
              <a:t>TY</a:t>
            </a:r>
            <a:r>
              <a:rPr dirty="0" sz="1600" spc="-100" b="1">
                <a:solidFill>
                  <a:srgbClr val="224394"/>
                </a:solidFill>
                <a:latin typeface="Arial"/>
                <a:cs typeface="Arial"/>
              </a:rPr>
              <a:t> </a:t>
            </a:r>
            <a:r>
              <a:rPr dirty="0" sz="1600" spc="-200" b="1">
                <a:solidFill>
                  <a:srgbClr val="224394"/>
                </a:solidFill>
                <a:latin typeface="Arial"/>
                <a:cs typeface="Arial"/>
              </a:rPr>
              <a:t>PER</a:t>
            </a:r>
            <a:r>
              <a:rPr dirty="0" sz="1600" spc="-204" b="1">
                <a:solidFill>
                  <a:srgbClr val="224394"/>
                </a:solidFill>
                <a:latin typeface="Arial"/>
                <a:cs typeface="Arial"/>
              </a:rPr>
              <a:t>FO</a:t>
            </a:r>
            <a:r>
              <a:rPr dirty="0" sz="1600" spc="-229" b="1">
                <a:solidFill>
                  <a:srgbClr val="224394"/>
                </a:solidFill>
                <a:latin typeface="Arial"/>
                <a:cs typeface="Arial"/>
              </a:rPr>
              <a:t>RM</a:t>
            </a:r>
            <a:r>
              <a:rPr dirty="0" sz="1600" spc="-215" b="1">
                <a:solidFill>
                  <a:srgbClr val="224394"/>
                </a:solidFill>
                <a:latin typeface="Arial"/>
                <a:cs typeface="Arial"/>
              </a:rPr>
              <a:t>A</a:t>
            </a:r>
            <a:r>
              <a:rPr dirty="0" sz="1600" spc="-210" b="1">
                <a:solidFill>
                  <a:srgbClr val="224394"/>
                </a:solidFill>
                <a:latin typeface="Arial"/>
                <a:cs typeface="Arial"/>
              </a:rPr>
              <a:t>N</a:t>
            </a:r>
            <a:r>
              <a:rPr dirty="0" sz="1600" spc="-204" b="1">
                <a:solidFill>
                  <a:srgbClr val="224394"/>
                </a:solidFill>
                <a:latin typeface="Arial"/>
                <a:cs typeface="Arial"/>
              </a:rPr>
              <a:t>CE</a:t>
            </a:r>
            <a:endParaRPr sz="1600">
              <a:latin typeface="Arial"/>
              <a:cs typeface="Arial"/>
            </a:endParaRPr>
          </a:p>
          <a:p>
            <a:pPr marL="234950">
              <a:lnSpc>
                <a:spcPct val="100000"/>
              </a:lnSpc>
              <a:spcBef>
                <a:spcPts val="480"/>
              </a:spcBef>
            </a:pPr>
            <a:r>
              <a:rPr dirty="0" sz="1600" spc="-229" b="1">
                <a:solidFill>
                  <a:srgbClr val="224394"/>
                </a:solidFill>
                <a:latin typeface="Arial"/>
                <a:cs typeface="Arial"/>
              </a:rPr>
              <a:t>MAR</a:t>
            </a:r>
            <a:r>
              <a:rPr dirty="0" sz="1600" spc="-210" b="1">
                <a:solidFill>
                  <a:srgbClr val="224394"/>
                </a:solidFill>
                <a:latin typeface="Arial"/>
                <a:cs typeface="Arial"/>
              </a:rPr>
              <a:t>K</a:t>
            </a:r>
            <a:r>
              <a:rPr dirty="0" sz="1600" spc="-185" b="1">
                <a:solidFill>
                  <a:srgbClr val="224394"/>
                </a:solidFill>
                <a:latin typeface="Arial"/>
                <a:cs typeface="Arial"/>
              </a:rPr>
              <a:t>ET</a:t>
            </a:r>
            <a:r>
              <a:rPr dirty="0" sz="1600" spc="-150" b="1">
                <a:solidFill>
                  <a:srgbClr val="224394"/>
                </a:solidFill>
                <a:latin typeface="Arial"/>
                <a:cs typeface="Arial"/>
              </a:rPr>
              <a:t>IN</a:t>
            </a:r>
            <a:r>
              <a:rPr dirty="0" sz="1600" spc="-225" b="1">
                <a:solidFill>
                  <a:srgbClr val="224394"/>
                </a:solidFill>
                <a:latin typeface="Arial"/>
                <a:cs typeface="Arial"/>
              </a:rPr>
              <a:t>G</a:t>
            </a:r>
            <a:r>
              <a:rPr dirty="0" sz="1600" spc="-70" b="1">
                <a:solidFill>
                  <a:srgbClr val="224394"/>
                </a:solidFill>
                <a:latin typeface="Arial"/>
                <a:cs typeface="Arial"/>
              </a:rPr>
              <a:t> </a:t>
            </a:r>
            <a:r>
              <a:rPr dirty="0" sz="1600" spc="-210" b="1">
                <a:solidFill>
                  <a:srgbClr val="224394"/>
                </a:solidFill>
                <a:latin typeface="Arial"/>
                <a:cs typeface="Arial"/>
              </a:rPr>
              <a:t>ĐAN</a:t>
            </a:r>
            <a:r>
              <a:rPr dirty="0" sz="1600" spc="-225" b="1">
                <a:solidFill>
                  <a:srgbClr val="224394"/>
                </a:solidFill>
                <a:latin typeface="Arial"/>
                <a:cs typeface="Arial"/>
              </a:rPr>
              <a:t>G</a:t>
            </a:r>
            <a:r>
              <a:rPr dirty="0" sz="1600" spc="-75" b="1">
                <a:solidFill>
                  <a:srgbClr val="224394"/>
                </a:solidFill>
                <a:latin typeface="Arial"/>
                <a:cs typeface="Arial"/>
              </a:rPr>
              <a:t> </a:t>
            </a:r>
            <a:r>
              <a:rPr dirty="0" sz="1600" spc="-160" b="1">
                <a:solidFill>
                  <a:srgbClr val="224394"/>
                </a:solidFill>
                <a:latin typeface="Arial"/>
                <a:cs typeface="Arial"/>
              </a:rPr>
              <a:t>TIN</a:t>
            </a:r>
            <a:r>
              <a:rPr dirty="0" sz="1600" spc="-80" b="1">
                <a:solidFill>
                  <a:srgbClr val="224394"/>
                </a:solidFill>
                <a:latin typeface="Arial"/>
                <a:cs typeface="Arial"/>
              </a:rPr>
              <a:t> </a:t>
            </a:r>
            <a:r>
              <a:rPr dirty="0" sz="1600" spc="-215" b="1">
                <a:solidFill>
                  <a:srgbClr val="224394"/>
                </a:solidFill>
                <a:latin typeface="Arial"/>
                <a:cs typeface="Arial"/>
              </a:rPr>
              <a:t>C</a:t>
            </a:r>
            <a:r>
              <a:rPr dirty="0" sz="1600" spc="-5" b="1">
                <a:solidFill>
                  <a:srgbClr val="224394"/>
                </a:solidFill>
                <a:latin typeface="Calibri"/>
                <a:cs typeface="Calibri"/>
              </a:rPr>
              <a:t>Ậ</a:t>
            </a:r>
            <a:r>
              <a:rPr dirty="0" sz="1600" spc="-195" b="1">
                <a:solidFill>
                  <a:srgbClr val="224394"/>
                </a:solidFill>
                <a:latin typeface="Arial"/>
                <a:cs typeface="Arial"/>
              </a:rPr>
              <a:t>Y</a:t>
            </a:r>
            <a:endParaRPr sz="1600">
              <a:latin typeface="Arial"/>
              <a:cs typeface="Arial"/>
            </a:endParaRPr>
          </a:p>
          <a:p>
            <a:pPr marL="248920" marR="221615" indent="-236220">
              <a:lnSpc>
                <a:spcPct val="113799"/>
              </a:lnSpc>
              <a:spcBef>
                <a:spcPts val="15"/>
              </a:spcBef>
              <a:buClr>
                <a:srgbClr val="224394"/>
              </a:buClr>
              <a:buChar char="●"/>
              <a:tabLst>
                <a:tab pos="257810" algn="l"/>
                <a:tab pos="258445" algn="l"/>
              </a:tabLst>
            </a:pPr>
            <a:r>
              <a:rPr dirty="0" sz="1300" spc="-140">
                <a:latin typeface="Microsoft Sans Serif"/>
                <a:cs typeface="Microsoft Sans Serif"/>
              </a:rPr>
              <a:t>L</a:t>
            </a:r>
            <a:r>
              <a:rPr dirty="0" sz="1300" spc="-135">
                <a:latin typeface="Microsoft Sans Serif"/>
                <a:cs typeface="Microsoft Sans Serif"/>
              </a:rPr>
              <a:t>à</a:t>
            </a:r>
            <a:r>
              <a:rPr dirty="0" sz="1300" spc="-50">
                <a:latin typeface="Microsoft Sans Serif"/>
                <a:cs typeface="Microsoft Sans Serif"/>
              </a:rPr>
              <a:t> </a:t>
            </a:r>
            <a:r>
              <a:rPr dirty="0" sz="1300" spc="-135">
                <a:latin typeface="Microsoft Sans Serif"/>
                <a:cs typeface="Microsoft Sans Serif"/>
              </a:rPr>
              <a:t>agenc</a:t>
            </a:r>
            <a:r>
              <a:rPr dirty="0" sz="1300" spc="-120">
                <a:latin typeface="Microsoft Sans Serif"/>
                <a:cs typeface="Microsoft Sans Serif"/>
              </a:rPr>
              <a:t>y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70">
                <a:latin typeface="Microsoft Sans Serif"/>
                <a:cs typeface="Microsoft Sans Serif"/>
              </a:rPr>
              <a:t>t</a:t>
            </a:r>
            <a:r>
              <a:rPr dirty="0" sz="1300" spc="-65">
                <a:latin typeface="Microsoft Sans Serif"/>
                <a:cs typeface="Microsoft Sans Serif"/>
              </a:rPr>
              <a:t>i</a:t>
            </a:r>
            <a:r>
              <a:rPr dirty="0" sz="1300" spc="-140">
                <a:latin typeface="Microsoft Sans Serif"/>
                <a:cs typeface="Microsoft Sans Serif"/>
              </a:rPr>
              <a:t>ê</a:t>
            </a:r>
            <a:r>
              <a:rPr dirty="0" sz="1300" spc="-135">
                <a:latin typeface="Microsoft Sans Serif"/>
                <a:cs typeface="Microsoft Sans Serif"/>
              </a:rPr>
              <a:t>n</a:t>
            </a:r>
            <a:r>
              <a:rPr dirty="0" sz="1300" spc="-50">
                <a:latin typeface="Microsoft Sans Serif"/>
                <a:cs typeface="Microsoft Sans Serif"/>
              </a:rPr>
              <a:t> </a:t>
            </a:r>
            <a:r>
              <a:rPr dirty="0" sz="1300" spc="-140">
                <a:latin typeface="Microsoft Sans Serif"/>
                <a:cs typeface="Microsoft Sans Serif"/>
              </a:rPr>
              <a:t>phon</a:t>
            </a:r>
            <a:r>
              <a:rPr dirty="0" sz="1300" spc="-135">
                <a:latin typeface="Microsoft Sans Serif"/>
                <a:cs typeface="Microsoft Sans Serif"/>
              </a:rPr>
              <a:t>g</a:t>
            </a:r>
            <a:r>
              <a:rPr dirty="0" sz="1300" spc="-50">
                <a:latin typeface="Microsoft Sans Serif"/>
                <a:cs typeface="Microsoft Sans Serif"/>
              </a:rPr>
              <a:t> </a:t>
            </a:r>
            <a:r>
              <a:rPr dirty="0" sz="1300" spc="-70">
                <a:latin typeface="Microsoft Sans Serif"/>
                <a:cs typeface="Microsoft Sans Serif"/>
              </a:rPr>
              <a:t>t</a:t>
            </a:r>
            <a:r>
              <a:rPr dirty="0" sz="1300" spc="-90">
                <a:latin typeface="Microsoft Sans Serif"/>
                <a:cs typeface="Microsoft Sans Serif"/>
              </a:rPr>
              <a:t>r</a:t>
            </a:r>
            <a:r>
              <a:rPr dirty="0" sz="1300" spc="-140">
                <a:latin typeface="Microsoft Sans Serif"/>
                <a:cs typeface="Microsoft Sans Serif"/>
              </a:rPr>
              <a:t>o</a:t>
            </a:r>
            <a:r>
              <a:rPr dirty="0" sz="1300" spc="-145">
                <a:latin typeface="Microsoft Sans Serif"/>
                <a:cs typeface="Microsoft Sans Serif"/>
              </a:rPr>
              <a:t>n</a:t>
            </a:r>
            <a:r>
              <a:rPr dirty="0" sz="1300" spc="-135">
                <a:latin typeface="Microsoft Sans Serif"/>
                <a:cs typeface="Microsoft Sans Serif"/>
              </a:rPr>
              <a:t>g</a:t>
            </a:r>
            <a:r>
              <a:rPr dirty="0" sz="1300" spc="-50">
                <a:latin typeface="Microsoft Sans Serif"/>
                <a:cs typeface="Microsoft Sans Serif"/>
              </a:rPr>
              <a:t> </a:t>
            </a:r>
            <a:r>
              <a:rPr dirty="0" sz="1300" spc="-65">
                <a:latin typeface="Microsoft Sans Serif"/>
                <a:cs typeface="Microsoft Sans Serif"/>
              </a:rPr>
              <a:t>l</a:t>
            </a:r>
            <a:r>
              <a:rPr dirty="0" sz="1300" spc="-5">
                <a:latin typeface="Microsoft Sans Serif"/>
                <a:cs typeface="Microsoft Sans Serif"/>
              </a:rPr>
              <a:t>ĩ</a:t>
            </a:r>
            <a:r>
              <a:rPr dirty="0" sz="1300" spc="-140">
                <a:latin typeface="Microsoft Sans Serif"/>
                <a:cs typeface="Microsoft Sans Serif"/>
              </a:rPr>
              <a:t>n</a:t>
            </a:r>
            <a:r>
              <a:rPr dirty="0" sz="1300" spc="-135">
                <a:latin typeface="Microsoft Sans Serif"/>
                <a:cs typeface="Microsoft Sans Serif"/>
              </a:rPr>
              <a:t>h</a:t>
            </a:r>
            <a:r>
              <a:rPr dirty="0" sz="1300" spc="-50">
                <a:latin typeface="Microsoft Sans Serif"/>
                <a:cs typeface="Microsoft Sans Serif"/>
              </a:rPr>
              <a:t> </a:t>
            </a:r>
            <a:r>
              <a:rPr dirty="0" sz="1300" spc="-125">
                <a:latin typeface="Microsoft Sans Serif"/>
                <a:cs typeface="Microsoft Sans Serif"/>
              </a:rPr>
              <a:t>v</a:t>
            </a:r>
            <a:r>
              <a:rPr dirty="0" sz="1300" spc="-10">
                <a:latin typeface="Calibri"/>
                <a:cs typeface="Calibri"/>
              </a:rPr>
              <a:t>ự</a:t>
            </a:r>
            <a:r>
              <a:rPr dirty="0" sz="1300" spc="-85">
                <a:latin typeface="Microsoft Sans Serif"/>
                <a:cs typeface="Microsoft Sans Serif"/>
              </a:rPr>
              <a:t>c  </a:t>
            </a:r>
            <a:r>
              <a:rPr dirty="0" sz="1300" spc="-130">
                <a:latin typeface="Microsoft Sans Serif"/>
                <a:cs typeface="Microsoft Sans Serif"/>
              </a:rPr>
              <a:t>Performance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25">
                <a:latin typeface="Microsoft Sans Serif"/>
                <a:cs typeface="Microsoft Sans Serif"/>
              </a:rPr>
              <a:t>Marketing</a:t>
            </a:r>
            <a:r>
              <a:rPr dirty="0" sz="1300" spc="-35">
                <a:latin typeface="Microsoft Sans Serif"/>
                <a:cs typeface="Microsoft Sans Serif"/>
              </a:rPr>
              <a:t> </a:t>
            </a:r>
            <a:r>
              <a:rPr dirty="0" sz="1300" spc="-130">
                <a:latin typeface="Microsoft Sans Serif"/>
                <a:cs typeface="Microsoft Sans Serif"/>
              </a:rPr>
              <a:t>taị</a:t>
            </a:r>
            <a:r>
              <a:rPr dirty="0" sz="1300" spc="-5">
                <a:latin typeface="Microsoft Sans Serif"/>
                <a:cs typeface="Microsoft Sans Serif"/>
              </a:rPr>
              <a:t> </a:t>
            </a:r>
            <a:r>
              <a:rPr dirty="0" sz="1300" spc="-150">
                <a:latin typeface="Microsoft Sans Serif"/>
                <a:cs typeface="Microsoft Sans Serif"/>
              </a:rPr>
              <a:t>Viêṭ</a:t>
            </a:r>
            <a:r>
              <a:rPr dirty="0" sz="1300" spc="-125">
                <a:latin typeface="Microsoft Sans Serif"/>
                <a:cs typeface="Microsoft Sans Serif"/>
              </a:rPr>
              <a:t> </a:t>
            </a:r>
            <a:r>
              <a:rPr dirty="0" sz="1300" spc="-145">
                <a:latin typeface="Microsoft Sans Serif"/>
                <a:cs typeface="Microsoft Sans Serif"/>
              </a:rPr>
              <a:t>Nam.</a:t>
            </a:r>
            <a:endParaRPr sz="1300">
              <a:latin typeface="Microsoft Sans Serif"/>
              <a:cs typeface="Microsoft Sans Serif"/>
            </a:endParaRPr>
          </a:p>
          <a:p>
            <a:pPr marL="248920" marR="213360" indent="-236220">
              <a:lnSpc>
                <a:spcPct val="113799"/>
              </a:lnSpc>
              <a:spcBef>
                <a:spcPts val="710"/>
              </a:spcBef>
              <a:buClr>
                <a:srgbClr val="224394"/>
              </a:buClr>
              <a:buFont typeface="Microsoft Sans Serif"/>
              <a:buChar char="●"/>
              <a:tabLst>
                <a:tab pos="257810" algn="l"/>
                <a:tab pos="258445" algn="l"/>
                <a:tab pos="1645920" algn="l"/>
              </a:tabLst>
            </a:pPr>
            <a:r>
              <a:rPr dirty="0" sz="1300" spc="-175" b="1">
                <a:latin typeface="Arial"/>
                <a:cs typeface="Arial"/>
              </a:rPr>
              <a:t>H</a:t>
            </a:r>
            <a:r>
              <a:rPr dirty="0" sz="1300" spc="-10" b="1">
                <a:latin typeface="Calibri"/>
                <a:cs typeface="Calibri"/>
              </a:rPr>
              <a:t>ơ</a:t>
            </a:r>
            <a:r>
              <a:rPr dirty="0" sz="1300" spc="-145" b="1">
                <a:latin typeface="Arial"/>
                <a:cs typeface="Arial"/>
              </a:rPr>
              <a:t>n</a:t>
            </a:r>
            <a:r>
              <a:rPr dirty="0" sz="1300" spc="-55" b="1">
                <a:latin typeface="Arial"/>
                <a:cs typeface="Arial"/>
              </a:rPr>
              <a:t> </a:t>
            </a:r>
            <a:r>
              <a:rPr dirty="0" sz="1300" spc="-135" b="1">
                <a:latin typeface="Arial"/>
                <a:cs typeface="Arial"/>
              </a:rPr>
              <a:t>5</a:t>
            </a:r>
            <a:r>
              <a:rPr dirty="0" sz="1300" spc="-65" b="1">
                <a:latin typeface="Arial"/>
                <a:cs typeface="Arial"/>
              </a:rPr>
              <a:t> </a:t>
            </a:r>
            <a:r>
              <a:rPr dirty="0" sz="1300" spc="-145" b="1">
                <a:latin typeface="Arial"/>
                <a:cs typeface="Arial"/>
              </a:rPr>
              <a:t>n</a:t>
            </a:r>
            <a:r>
              <a:rPr dirty="0" sz="1300" spc="-140" b="1">
                <a:latin typeface="Arial"/>
                <a:cs typeface="Arial"/>
              </a:rPr>
              <a:t>ă</a:t>
            </a:r>
            <a:r>
              <a:rPr dirty="0" sz="1300" spc="-215" b="1">
                <a:latin typeface="Arial"/>
                <a:cs typeface="Arial"/>
              </a:rPr>
              <a:t>m</a:t>
            </a:r>
            <a:r>
              <a:rPr dirty="0" sz="1300" spc="-50" b="1">
                <a:latin typeface="Arial"/>
                <a:cs typeface="Arial"/>
              </a:rPr>
              <a:t> </a:t>
            </a:r>
            <a:r>
              <a:rPr dirty="0" sz="1300" spc="-140">
                <a:latin typeface="Microsoft Sans Serif"/>
                <a:cs typeface="Microsoft Sans Serif"/>
              </a:rPr>
              <a:t>hoa</a:t>
            </a:r>
            <a:r>
              <a:rPr dirty="0" sz="1300" spc="-370">
                <a:latin typeface="Microsoft Sans Serif"/>
                <a:cs typeface="Microsoft Sans Serif"/>
              </a:rPr>
              <a:t>t</a:t>
            </a:r>
            <a:r>
              <a:rPr dirty="0" sz="1300">
                <a:latin typeface="Microsoft Sans Serif"/>
                <a:cs typeface="Microsoft Sans Serif"/>
              </a:rPr>
              <a:t>̣</a:t>
            </a:r>
            <a:r>
              <a:rPr dirty="0" sz="1300">
                <a:latin typeface="Microsoft Sans Serif"/>
                <a:cs typeface="Microsoft Sans Serif"/>
              </a:rPr>
              <a:t> </a:t>
            </a:r>
            <a:r>
              <a:rPr dirty="0" sz="1300" spc="-95">
                <a:latin typeface="Microsoft Sans Serif"/>
                <a:cs typeface="Microsoft Sans Serif"/>
              </a:rPr>
              <a:t> </a:t>
            </a:r>
            <a:r>
              <a:rPr dirty="0" sz="1300" spc="-140">
                <a:latin typeface="Microsoft Sans Serif"/>
                <a:cs typeface="Microsoft Sans Serif"/>
              </a:rPr>
              <a:t>đ</a:t>
            </a:r>
            <a:r>
              <a:rPr dirty="0" sz="1300" spc="-140">
                <a:latin typeface="Microsoft Sans Serif"/>
                <a:cs typeface="Microsoft Sans Serif"/>
              </a:rPr>
              <a:t>ôn</a:t>
            </a:r>
            <a:r>
              <a:rPr dirty="0" sz="1300" spc="-1315">
                <a:latin typeface="Microsoft Sans Serif"/>
                <a:cs typeface="Microsoft Sans Serif"/>
              </a:rPr>
              <a:t>g</a:t>
            </a:r>
            <a:r>
              <a:rPr dirty="0" sz="1300">
                <a:latin typeface="Microsoft Sans Serif"/>
                <a:cs typeface="Microsoft Sans Serif"/>
              </a:rPr>
              <a:t>̣</a:t>
            </a:r>
            <a:r>
              <a:rPr dirty="0" sz="1300">
                <a:latin typeface="Microsoft Sans Serif"/>
                <a:cs typeface="Microsoft Sans Serif"/>
              </a:rPr>
              <a:t>	</a:t>
            </a:r>
            <a:r>
              <a:rPr dirty="0" sz="1300" spc="-70">
                <a:latin typeface="Microsoft Sans Serif"/>
                <a:cs typeface="Microsoft Sans Serif"/>
              </a:rPr>
              <a:t>t</a:t>
            </a:r>
            <a:r>
              <a:rPr dirty="0" sz="1300" spc="-90">
                <a:latin typeface="Microsoft Sans Serif"/>
                <a:cs typeface="Microsoft Sans Serif"/>
              </a:rPr>
              <a:t>r</a:t>
            </a:r>
            <a:r>
              <a:rPr dirty="0" sz="1300" spc="-140">
                <a:latin typeface="Microsoft Sans Serif"/>
                <a:cs typeface="Microsoft Sans Serif"/>
              </a:rPr>
              <a:t>o</a:t>
            </a:r>
            <a:r>
              <a:rPr dirty="0" sz="1300" spc="-145">
                <a:latin typeface="Microsoft Sans Serif"/>
                <a:cs typeface="Microsoft Sans Serif"/>
              </a:rPr>
              <a:t>n</a:t>
            </a:r>
            <a:r>
              <a:rPr dirty="0" sz="1300" spc="-135">
                <a:latin typeface="Microsoft Sans Serif"/>
                <a:cs typeface="Microsoft Sans Serif"/>
              </a:rPr>
              <a:t>g</a:t>
            </a:r>
            <a:r>
              <a:rPr dirty="0" sz="1300" spc="-35">
                <a:latin typeface="Microsoft Sans Serif"/>
                <a:cs typeface="Microsoft Sans Serif"/>
              </a:rPr>
              <a:t> </a:t>
            </a:r>
            <a:r>
              <a:rPr dirty="0" sz="1300" spc="-65">
                <a:latin typeface="Microsoft Sans Serif"/>
                <a:cs typeface="Microsoft Sans Serif"/>
              </a:rPr>
              <a:t>l</a:t>
            </a:r>
            <a:r>
              <a:rPr dirty="0" sz="1300" spc="-75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̃</a:t>
            </a:r>
            <a:r>
              <a:rPr dirty="0" sz="1300" spc="-140">
                <a:latin typeface="Microsoft Sans Serif"/>
                <a:cs typeface="Microsoft Sans Serif"/>
              </a:rPr>
              <a:t>n</a:t>
            </a:r>
            <a:r>
              <a:rPr dirty="0" sz="1300" spc="-135">
                <a:latin typeface="Microsoft Sans Serif"/>
                <a:cs typeface="Microsoft Sans Serif"/>
              </a:rPr>
              <a:t>h</a:t>
            </a:r>
            <a:r>
              <a:rPr dirty="0" sz="1300" spc="-60">
                <a:latin typeface="Microsoft Sans Serif"/>
                <a:cs typeface="Microsoft Sans Serif"/>
              </a:rPr>
              <a:t> </a:t>
            </a:r>
            <a:r>
              <a:rPr dirty="0" sz="1300" spc="-125">
                <a:latin typeface="Microsoft Sans Serif"/>
                <a:cs typeface="Microsoft Sans Serif"/>
              </a:rPr>
              <a:t>v</a:t>
            </a:r>
            <a:r>
              <a:rPr dirty="0" sz="1300" spc="-10">
                <a:latin typeface="Calibri"/>
                <a:cs typeface="Calibri"/>
              </a:rPr>
              <a:t>ự</a:t>
            </a:r>
            <a:r>
              <a:rPr dirty="0" sz="1300" spc="-85">
                <a:latin typeface="Microsoft Sans Serif"/>
                <a:cs typeface="Microsoft Sans Serif"/>
              </a:rPr>
              <a:t>c  </a:t>
            </a:r>
            <a:r>
              <a:rPr dirty="0" sz="1300" spc="-160">
                <a:latin typeface="Microsoft Sans Serif"/>
                <a:cs typeface="Microsoft Sans Serif"/>
              </a:rPr>
              <a:t>P</a:t>
            </a:r>
            <a:r>
              <a:rPr dirty="0" sz="1300" spc="-140">
                <a:latin typeface="Microsoft Sans Serif"/>
                <a:cs typeface="Microsoft Sans Serif"/>
              </a:rPr>
              <a:t>e</a:t>
            </a:r>
            <a:r>
              <a:rPr dirty="0" sz="1300" spc="-90">
                <a:latin typeface="Microsoft Sans Serif"/>
                <a:cs typeface="Microsoft Sans Serif"/>
              </a:rPr>
              <a:t>r</a:t>
            </a:r>
            <a:r>
              <a:rPr dirty="0" sz="1300" spc="-70">
                <a:latin typeface="Microsoft Sans Serif"/>
                <a:cs typeface="Microsoft Sans Serif"/>
              </a:rPr>
              <a:t>f</a:t>
            </a:r>
            <a:r>
              <a:rPr dirty="0" sz="1300" spc="-140">
                <a:latin typeface="Microsoft Sans Serif"/>
                <a:cs typeface="Microsoft Sans Serif"/>
              </a:rPr>
              <a:t>o</a:t>
            </a:r>
            <a:r>
              <a:rPr dirty="0" sz="1300" spc="-90">
                <a:latin typeface="Microsoft Sans Serif"/>
                <a:cs typeface="Microsoft Sans Serif"/>
              </a:rPr>
              <a:t>r</a:t>
            </a:r>
            <a:r>
              <a:rPr dirty="0" sz="1300" spc="-160">
                <a:latin typeface="Microsoft Sans Serif"/>
                <a:cs typeface="Microsoft Sans Serif"/>
              </a:rPr>
              <a:t>man</a:t>
            </a:r>
            <a:r>
              <a:rPr dirty="0" sz="1300" spc="-130">
                <a:latin typeface="Microsoft Sans Serif"/>
                <a:cs typeface="Microsoft Sans Serif"/>
              </a:rPr>
              <a:t>c</a:t>
            </a:r>
            <a:r>
              <a:rPr dirty="0" sz="1300" spc="-135">
                <a:latin typeface="Microsoft Sans Serif"/>
                <a:cs typeface="Microsoft Sans Serif"/>
              </a:rPr>
              <a:t>e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70">
                <a:latin typeface="Microsoft Sans Serif"/>
                <a:cs typeface="Microsoft Sans Serif"/>
              </a:rPr>
              <a:t>Ma</a:t>
            </a:r>
            <a:r>
              <a:rPr dirty="0" sz="1300" spc="-90">
                <a:latin typeface="Microsoft Sans Serif"/>
                <a:cs typeface="Microsoft Sans Serif"/>
              </a:rPr>
              <a:t>r</a:t>
            </a:r>
            <a:r>
              <a:rPr dirty="0" sz="1300" spc="-125">
                <a:latin typeface="Microsoft Sans Serif"/>
                <a:cs typeface="Microsoft Sans Serif"/>
              </a:rPr>
              <a:t>k</a:t>
            </a:r>
            <a:r>
              <a:rPr dirty="0" sz="1300" spc="-145">
                <a:latin typeface="Microsoft Sans Serif"/>
                <a:cs typeface="Microsoft Sans Serif"/>
              </a:rPr>
              <a:t>e</a:t>
            </a:r>
            <a:r>
              <a:rPr dirty="0" sz="1300" spc="-70">
                <a:latin typeface="Microsoft Sans Serif"/>
                <a:cs typeface="Microsoft Sans Serif"/>
              </a:rPr>
              <a:t>t</a:t>
            </a:r>
            <a:r>
              <a:rPr dirty="0" sz="1300" spc="-65">
                <a:latin typeface="Microsoft Sans Serif"/>
                <a:cs typeface="Microsoft Sans Serif"/>
              </a:rPr>
              <a:t>i</a:t>
            </a:r>
            <a:r>
              <a:rPr dirty="0" sz="1300" spc="-140">
                <a:latin typeface="Microsoft Sans Serif"/>
                <a:cs typeface="Microsoft Sans Serif"/>
              </a:rPr>
              <a:t>n</a:t>
            </a:r>
            <a:r>
              <a:rPr dirty="0" sz="1300" spc="-145">
                <a:latin typeface="Microsoft Sans Serif"/>
                <a:cs typeface="Microsoft Sans Serif"/>
              </a:rPr>
              <a:t>g</a:t>
            </a:r>
            <a:r>
              <a:rPr dirty="0" sz="1300" spc="-70">
                <a:latin typeface="Microsoft Sans Serif"/>
                <a:cs typeface="Microsoft Sans Serif"/>
              </a:rPr>
              <a:t>.</a:t>
            </a:r>
            <a:endParaRPr sz="1300">
              <a:latin typeface="Microsoft Sans Serif"/>
              <a:cs typeface="Microsoft Sans Serif"/>
            </a:endParaRPr>
          </a:p>
          <a:p>
            <a:pPr marL="248920" marR="5080" indent="-236220">
              <a:lnSpc>
                <a:spcPct val="113799"/>
              </a:lnSpc>
              <a:spcBef>
                <a:spcPts val="710"/>
              </a:spcBef>
              <a:buClr>
                <a:srgbClr val="224394"/>
              </a:buClr>
              <a:buFont typeface="Microsoft Sans Serif"/>
              <a:buChar char="●"/>
              <a:tabLst>
                <a:tab pos="257810" algn="l"/>
                <a:tab pos="258445" algn="l"/>
              </a:tabLst>
            </a:pPr>
            <a:r>
              <a:rPr dirty="0" sz="1300" spc="-175" b="1">
                <a:latin typeface="Arial"/>
                <a:cs typeface="Arial"/>
              </a:rPr>
              <a:t>Đ</a:t>
            </a:r>
            <a:r>
              <a:rPr dirty="0" sz="1300" spc="-150" b="1">
                <a:latin typeface="Arial"/>
                <a:cs typeface="Arial"/>
              </a:rPr>
              <a:t>ô</a:t>
            </a:r>
            <a:r>
              <a:rPr dirty="0" sz="1300" b="1">
                <a:latin typeface="Arial"/>
                <a:cs typeface="Arial"/>
              </a:rPr>
              <a:t>́</a:t>
            </a:r>
            <a:r>
              <a:rPr dirty="0" sz="1300" spc="-70" b="1">
                <a:latin typeface="Arial"/>
                <a:cs typeface="Arial"/>
              </a:rPr>
              <a:t>i</a:t>
            </a:r>
            <a:r>
              <a:rPr dirty="0" sz="1300" spc="-45" b="1">
                <a:latin typeface="Arial"/>
                <a:cs typeface="Arial"/>
              </a:rPr>
              <a:t> </a:t>
            </a:r>
            <a:r>
              <a:rPr dirty="0" sz="1300" spc="-90" b="1">
                <a:latin typeface="Arial"/>
                <a:cs typeface="Arial"/>
              </a:rPr>
              <a:t>t</a:t>
            </a:r>
            <a:r>
              <a:rPr dirty="0" sz="1300" spc="-140" b="1">
                <a:latin typeface="Arial"/>
                <a:cs typeface="Arial"/>
              </a:rPr>
              <a:t>a</a:t>
            </a:r>
            <a:r>
              <a:rPr dirty="0" sz="1300" spc="-730" b="1">
                <a:latin typeface="Arial"/>
                <a:cs typeface="Arial"/>
              </a:rPr>
              <a:t>c</a:t>
            </a:r>
            <a:r>
              <a:rPr dirty="0" sz="1300" b="1">
                <a:latin typeface="Arial"/>
                <a:cs typeface="Arial"/>
              </a:rPr>
              <a:t>́</a:t>
            </a:r>
            <a:r>
              <a:rPr dirty="0" sz="1300" b="1">
                <a:latin typeface="Arial"/>
                <a:cs typeface="Arial"/>
              </a:rPr>
              <a:t> </a:t>
            </a:r>
            <a:r>
              <a:rPr dirty="0" sz="1300" spc="165" b="1">
                <a:latin typeface="Arial"/>
                <a:cs typeface="Arial"/>
              </a:rPr>
              <a:t> </a:t>
            </a:r>
            <a:r>
              <a:rPr dirty="0" sz="1300" spc="-140" b="1">
                <a:latin typeface="Arial"/>
                <a:cs typeface="Arial"/>
              </a:rPr>
              <a:t>ca</a:t>
            </a:r>
            <a:r>
              <a:rPr dirty="0" sz="1300" spc="-145" b="1">
                <a:latin typeface="Arial"/>
                <a:cs typeface="Arial"/>
              </a:rPr>
              <a:t>o</a:t>
            </a:r>
            <a:r>
              <a:rPr dirty="0" sz="1300" spc="-65" b="1">
                <a:latin typeface="Arial"/>
                <a:cs typeface="Arial"/>
              </a:rPr>
              <a:t> </a:t>
            </a:r>
            <a:r>
              <a:rPr dirty="0" sz="1300" spc="-140" b="1">
                <a:latin typeface="Arial"/>
                <a:cs typeface="Arial"/>
              </a:rPr>
              <a:t>câ</a:t>
            </a:r>
            <a:r>
              <a:rPr dirty="0" sz="1300" spc="-795" b="1">
                <a:latin typeface="Arial"/>
                <a:cs typeface="Arial"/>
              </a:rPr>
              <a:t>p</a:t>
            </a:r>
            <a:r>
              <a:rPr dirty="0" sz="1300" b="1">
                <a:latin typeface="Arial"/>
                <a:cs typeface="Arial"/>
              </a:rPr>
              <a:t>́</a:t>
            </a:r>
            <a:r>
              <a:rPr dirty="0" sz="1300" b="1">
                <a:latin typeface="Arial"/>
                <a:cs typeface="Arial"/>
              </a:rPr>
              <a:t>  </a:t>
            </a:r>
            <a:r>
              <a:rPr dirty="0" sz="1300" spc="-140" b="1">
                <a:latin typeface="Arial"/>
                <a:cs typeface="Arial"/>
              </a:rPr>
              <a:t> </a:t>
            </a:r>
            <a:r>
              <a:rPr dirty="0" sz="1300" spc="-125">
                <a:latin typeface="Microsoft Sans Serif"/>
                <a:cs typeface="Microsoft Sans Serif"/>
              </a:rPr>
              <a:t>c</a:t>
            </a:r>
            <a:r>
              <a:rPr dirty="0" sz="1300" spc="-140">
                <a:latin typeface="Microsoft Sans Serif"/>
                <a:cs typeface="Microsoft Sans Serif"/>
              </a:rPr>
              <a:t>u</a:t>
            </a:r>
            <a:r>
              <a:rPr dirty="0" sz="1300" spc="-730">
                <a:latin typeface="Microsoft Sans Serif"/>
                <a:cs typeface="Microsoft Sans Serif"/>
              </a:rPr>
              <a:t>a</a:t>
            </a:r>
            <a:r>
              <a:rPr dirty="0" sz="1300">
                <a:latin typeface="Microsoft Sans Serif"/>
                <a:cs typeface="Microsoft Sans Serif"/>
              </a:rPr>
              <a:t>̉</a:t>
            </a:r>
            <a:r>
              <a:rPr dirty="0" sz="1300">
                <a:latin typeface="Microsoft Sans Serif"/>
                <a:cs typeface="Microsoft Sans Serif"/>
              </a:rPr>
              <a:t>  </a:t>
            </a:r>
            <a:r>
              <a:rPr dirty="0" sz="1300" spc="-140">
                <a:latin typeface="Microsoft Sans Serif"/>
                <a:cs typeface="Microsoft Sans Serif"/>
              </a:rPr>
              <a:t> </a:t>
            </a:r>
            <a:r>
              <a:rPr dirty="0" sz="1300" spc="-145">
                <a:latin typeface="Microsoft Sans Serif"/>
                <a:cs typeface="Microsoft Sans Serif"/>
              </a:rPr>
              <a:t>F</a:t>
            </a:r>
            <a:r>
              <a:rPr dirty="0" sz="1300" spc="-135">
                <a:latin typeface="Microsoft Sans Serif"/>
                <a:cs typeface="Microsoft Sans Serif"/>
              </a:rPr>
              <a:t>ac</a:t>
            </a:r>
            <a:r>
              <a:rPr dirty="0" sz="1300" spc="-145">
                <a:latin typeface="Microsoft Sans Serif"/>
                <a:cs typeface="Microsoft Sans Serif"/>
              </a:rPr>
              <a:t>e</a:t>
            </a:r>
            <a:r>
              <a:rPr dirty="0" sz="1300" spc="-140">
                <a:latin typeface="Microsoft Sans Serif"/>
                <a:cs typeface="Microsoft Sans Serif"/>
              </a:rPr>
              <a:t>b</a:t>
            </a:r>
            <a:r>
              <a:rPr dirty="0" sz="1300" spc="-145">
                <a:latin typeface="Microsoft Sans Serif"/>
                <a:cs typeface="Microsoft Sans Serif"/>
              </a:rPr>
              <a:t>o</a:t>
            </a:r>
            <a:r>
              <a:rPr dirty="0" sz="1300" spc="-140">
                <a:latin typeface="Microsoft Sans Serif"/>
                <a:cs typeface="Microsoft Sans Serif"/>
              </a:rPr>
              <a:t>o</a:t>
            </a:r>
            <a:r>
              <a:rPr dirty="0" sz="1300" spc="-130">
                <a:latin typeface="Microsoft Sans Serif"/>
                <a:cs typeface="Microsoft Sans Serif"/>
              </a:rPr>
              <a:t>k</a:t>
            </a:r>
            <a:r>
              <a:rPr dirty="0" sz="1300" spc="-70">
                <a:latin typeface="Microsoft Sans Serif"/>
                <a:cs typeface="Microsoft Sans Serif"/>
              </a:rPr>
              <a:t>,</a:t>
            </a:r>
            <a:r>
              <a:rPr dirty="0" sz="1300" spc="-35">
                <a:latin typeface="Microsoft Sans Serif"/>
                <a:cs typeface="Microsoft Sans Serif"/>
              </a:rPr>
              <a:t> </a:t>
            </a:r>
            <a:r>
              <a:rPr dirty="0" sz="1300" spc="-165">
                <a:latin typeface="Microsoft Sans Serif"/>
                <a:cs typeface="Microsoft Sans Serif"/>
              </a:rPr>
              <a:t>Go</a:t>
            </a:r>
            <a:r>
              <a:rPr dirty="0" sz="1300" spc="-145">
                <a:latin typeface="Microsoft Sans Serif"/>
                <a:cs typeface="Microsoft Sans Serif"/>
              </a:rPr>
              <a:t>o</a:t>
            </a:r>
            <a:r>
              <a:rPr dirty="0" sz="1300" spc="-95">
                <a:latin typeface="Microsoft Sans Serif"/>
                <a:cs typeface="Microsoft Sans Serif"/>
              </a:rPr>
              <a:t>gle,  </a:t>
            </a:r>
            <a:r>
              <a:rPr dirty="0" sz="1300" spc="-160">
                <a:latin typeface="Microsoft Sans Serif"/>
                <a:cs typeface="Microsoft Sans Serif"/>
              </a:rPr>
              <a:t>A</a:t>
            </a:r>
            <a:r>
              <a:rPr dirty="0" sz="1300" spc="-140">
                <a:latin typeface="Microsoft Sans Serif"/>
                <a:cs typeface="Microsoft Sans Serif"/>
              </a:rPr>
              <a:t>p</a:t>
            </a:r>
            <a:r>
              <a:rPr dirty="0" sz="1300" spc="-140">
                <a:latin typeface="Microsoft Sans Serif"/>
                <a:cs typeface="Microsoft Sans Serif"/>
              </a:rPr>
              <a:t>p</a:t>
            </a:r>
            <a:r>
              <a:rPr dirty="0" sz="1300" spc="-130">
                <a:latin typeface="Microsoft Sans Serif"/>
                <a:cs typeface="Microsoft Sans Serif"/>
              </a:rPr>
              <a:t>s</a:t>
            </a:r>
            <a:r>
              <a:rPr dirty="0" sz="1300" spc="-70">
                <a:latin typeface="Microsoft Sans Serif"/>
                <a:cs typeface="Microsoft Sans Serif"/>
              </a:rPr>
              <a:t>f</a:t>
            </a:r>
            <a:r>
              <a:rPr dirty="0" sz="1300" spc="-65">
                <a:latin typeface="Microsoft Sans Serif"/>
                <a:cs typeface="Microsoft Sans Serif"/>
              </a:rPr>
              <a:t>l</a:t>
            </a:r>
            <a:r>
              <a:rPr dirty="0" sz="1300" spc="-125">
                <a:latin typeface="Microsoft Sans Serif"/>
                <a:cs typeface="Microsoft Sans Serif"/>
              </a:rPr>
              <a:t>y</a:t>
            </a:r>
            <a:r>
              <a:rPr dirty="0" sz="1300" spc="-145">
                <a:latin typeface="Microsoft Sans Serif"/>
                <a:cs typeface="Microsoft Sans Serif"/>
              </a:rPr>
              <a:t>e</a:t>
            </a:r>
            <a:r>
              <a:rPr dirty="0" sz="1300" spc="-80">
                <a:latin typeface="Microsoft Sans Serif"/>
                <a:cs typeface="Microsoft Sans Serif"/>
              </a:rPr>
              <a:t>r</a:t>
            </a:r>
            <a:r>
              <a:rPr dirty="0" sz="1300" spc="-25">
                <a:latin typeface="Microsoft Sans Serif"/>
                <a:cs typeface="Microsoft Sans Serif"/>
              </a:rPr>
              <a:t> </a:t>
            </a:r>
            <a:r>
              <a:rPr dirty="0" sz="1300" spc="-160">
                <a:latin typeface="Microsoft Sans Serif"/>
                <a:cs typeface="Microsoft Sans Serif"/>
              </a:rPr>
              <a:t>&amp;</a:t>
            </a:r>
            <a:r>
              <a:rPr dirty="0" sz="1300" spc="-50">
                <a:latin typeface="Microsoft Sans Serif"/>
                <a:cs typeface="Microsoft Sans Serif"/>
              </a:rPr>
              <a:t> </a:t>
            </a:r>
            <a:r>
              <a:rPr dirty="0" sz="1300" spc="-145">
                <a:latin typeface="Microsoft Sans Serif"/>
                <a:cs typeface="Microsoft Sans Serif"/>
              </a:rPr>
              <a:t>Z</a:t>
            </a:r>
            <a:r>
              <a:rPr dirty="0" sz="1300" spc="-140">
                <a:latin typeface="Microsoft Sans Serif"/>
                <a:cs typeface="Microsoft Sans Serif"/>
              </a:rPr>
              <a:t>a</a:t>
            </a:r>
            <a:r>
              <a:rPr dirty="0" sz="1300" spc="-65">
                <a:latin typeface="Microsoft Sans Serif"/>
                <a:cs typeface="Microsoft Sans Serif"/>
              </a:rPr>
              <a:t>l</a:t>
            </a:r>
            <a:r>
              <a:rPr dirty="0" sz="1300" spc="-135">
                <a:latin typeface="Microsoft Sans Serif"/>
                <a:cs typeface="Microsoft Sans Serif"/>
              </a:rPr>
              <a:t>o</a:t>
            </a:r>
            <a:r>
              <a:rPr dirty="0" sz="1300" spc="-110">
                <a:latin typeface="Microsoft Sans Serif"/>
                <a:cs typeface="Microsoft Sans Serif"/>
              </a:rPr>
              <a:t> </a:t>
            </a:r>
            <a:r>
              <a:rPr dirty="0" sz="1300" spc="-160">
                <a:latin typeface="Microsoft Sans Serif"/>
                <a:cs typeface="Microsoft Sans Serif"/>
              </a:rPr>
              <a:t>A</a:t>
            </a:r>
            <a:r>
              <a:rPr dirty="0" sz="1300" spc="-140">
                <a:latin typeface="Microsoft Sans Serif"/>
                <a:cs typeface="Microsoft Sans Serif"/>
              </a:rPr>
              <a:t>d</a:t>
            </a:r>
            <a:r>
              <a:rPr dirty="0" sz="1300" spc="-100">
                <a:latin typeface="Microsoft Sans Serif"/>
                <a:cs typeface="Microsoft Sans Serif"/>
              </a:rPr>
              <a:t>s.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509009" y="3709629"/>
            <a:ext cx="5299075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94715" marR="5080" indent="-882650">
              <a:lnSpc>
                <a:spcPct val="125099"/>
              </a:lnSpc>
              <a:spcBef>
                <a:spcPts val="100"/>
              </a:spcBef>
              <a:tabLst>
                <a:tab pos="2767330" algn="l"/>
                <a:tab pos="2865120" algn="l"/>
              </a:tabLst>
            </a:pPr>
            <a:r>
              <a:rPr dirty="0" baseline="1736" sz="2400" spc="-270" b="1">
                <a:solidFill>
                  <a:srgbClr val="04CEF7"/>
                </a:solidFill>
                <a:latin typeface="Arial"/>
                <a:cs typeface="Arial"/>
              </a:rPr>
              <a:t>T</a:t>
            </a:r>
            <a:r>
              <a:rPr dirty="0" baseline="1736" sz="2400" spc="-345" b="1">
                <a:solidFill>
                  <a:srgbClr val="04CEF7"/>
                </a:solidFill>
                <a:latin typeface="Arial"/>
                <a:cs typeface="Arial"/>
              </a:rPr>
              <a:t>Ô</a:t>
            </a:r>
            <a:r>
              <a:rPr dirty="0" baseline="1736" sz="2400" b="1">
                <a:solidFill>
                  <a:srgbClr val="04CEF7"/>
                </a:solidFill>
                <a:latin typeface="Arial"/>
                <a:cs typeface="Arial"/>
              </a:rPr>
              <a:t>́</a:t>
            </a:r>
            <a:r>
              <a:rPr dirty="0" baseline="1736" sz="2400" spc="-127" b="1">
                <a:solidFill>
                  <a:srgbClr val="04CEF7"/>
                </a:solidFill>
                <a:latin typeface="Arial"/>
                <a:cs typeface="Arial"/>
              </a:rPr>
              <a:t>I</a:t>
            </a:r>
            <a:r>
              <a:rPr dirty="0" baseline="1736" sz="2400" spc="-135" b="1">
                <a:solidFill>
                  <a:srgbClr val="04CEF7"/>
                </a:solidFill>
                <a:latin typeface="Arial"/>
                <a:cs typeface="Arial"/>
              </a:rPr>
              <a:t> </a:t>
            </a:r>
            <a:r>
              <a:rPr dirty="0" baseline="1736" sz="2400" spc="-15" b="1">
                <a:solidFill>
                  <a:srgbClr val="04CEF7"/>
                </a:solidFill>
                <a:latin typeface="Calibri"/>
                <a:cs typeface="Calibri"/>
              </a:rPr>
              <a:t>Ư</a:t>
            </a:r>
            <a:r>
              <a:rPr dirty="0" baseline="1736" sz="2400" spc="-322" b="1">
                <a:solidFill>
                  <a:srgbClr val="04CEF7"/>
                </a:solidFill>
                <a:latin typeface="Arial"/>
                <a:cs typeface="Arial"/>
              </a:rPr>
              <a:t>U</a:t>
            </a:r>
            <a:r>
              <a:rPr dirty="0" baseline="1736" sz="2400" spc="-104" b="1">
                <a:solidFill>
                  <a:srgbClr val="04CEF7"/>
                </a:solidFill>
                <a:latin typeface="Arial"/>
                <a:cs typeface="Arial"/>
              </a:rPr>
              <a:t> </a:t>
            </a:r>
            <a:r>
              <a:rPr dirty="0" baseline="1736" sz="2400" spc="-322" b="1">
                <a:solidFill>
                  <a:srgbClr val="04CEF7"/>
                </a:solidFill>
                <a:latin typeface="Arial"/>
                <a:cs typeface="Arial"/>
              </a:rPr>
              <a:t>D</a:t>
            </a:r>
            <a:r>
              <a:rPr dirty="0" baseline="1736" sz="2400" spc="-7" b="1">
                <a:solidFill>
                  <a:srgbClr val="04CEF7"/>
                </a:solidFill>
                <a:latin typeface="Calibri"/>
                <a:cs typeface="Calibri"/>
              </a:rPr>
              <a:t>Ữ</a:t>
            </a:r>
            <a:r>
              <a:rPr dirty="0" baseline="1736" sz="2400" spc="-7" b="1">
                <a:solidFill>
                  <a:srgbClr val="04CEF7"/>
                </a:solidFill>
                <a:latin typeface="Calibri"/>
                <a:cs typeface="Calibri"/>
              </a:rPr>
              <a:t> </a:t>
            </a:r>
            <a:r>
              <a:rPr dirty="0" baseline="1736" sz="2400" spc="-270" b="1">
                <a:solidFill>
                  <a:srgbClr val="04CEF7"/>
                </a:solidFill>
                <a:latin typeface="Arial"/>
                <a:cs typeface="Arial"/>
              </a:rPr>
              <a:t>L</a:t>
            </a:r>
            <a:r>
              <a:rPr dirty="0" baseline="1736" sz="2400" spc="-135" b="1">
                <a:solidFill>
                  <a:srgbClr val="04CEF7"/>
                </a:solidFill>
                <a:latin typeface="Arial"/>
                <a:cs typeface="Arial"/>
              </a:rPr>
              <a:t>I</a:t>
            </a:r>
            <a:r>
              <a:rPr dirty="0" baseline="1736" sz="2400" spc="-292" b="1">
                <a:solidFill>
                  <a:srgbClr val="04CEF7"/>
                </a:solidFill>
                <a:latin typeface="Arial"/>
                <a:cs typeface="Arial"/>
              </a:rPr>
              <a:t>Ê</a:t>
            </a:r>
            <a:r>
              <a:rPr dirty="0" baseline="1736" sz="2400" b="1">
                <a:solidFill>
                  <a:srgbClr val="04CEF7"/>
                </a:solidFill>
                <a:latin typeface="Arial"/>
                <a:cs typeface="Arial"/>
              </a:rPr>
              <a:t>̣</a:t>
            </a:r>
            <a:r>
              <a:rPr dirty="0" baseline="1736" sz="2400" spc="-322" b="1">
                <a:solidFill>
                  <a:srgbClr val="04CEF7"/>
                </a:solidFill>
                <a:latin typeface="Arial"/>
                <a:cs typeface="Arial"/>
              </a:rPr>
              <a:t>U</a:t>
            </a:r>
            <a:r>
              <a:rPr dirty="0" baseline="1736" sz="2400" spc="-127" b="1">
                <a:solidFill>
                  <a:srgbClr val="04CEF7"/>
                </a:solidFill>
                <a:latin typeface="Arial"/>
                <a:cs typeface="Arial"/>
              </a:rPr>
              <a:t> </a:t>
            </a:r>
            <a:r>
              <a:rPr dirty="0" baseline="1736" sz="2400" spc="-292" b="1">
                <a:solidFill>
                  <a:srgbClr val="04CEF7"/>
                </a:solidFill>
                <a:latin typeface="Arial"/>
                <a:cs typeface="Arial"/>
              </a:rPr>
              <a:t>V</a:t>
            </a:r>
            <a:r>
              <a:rPr dirty="0" baseline="1736" sz="2400" spc="-322" b="1">
                <a:solidFill>
                  <a:srgbClr val="04CEF7"/>
                </a:solidFill>
                <a:latin typeface="Arial"/>
                <a:cs typeface="Arial"/>
              </a:rPr>
              <a:t>A</a:t>
            </a:r>
            <a:r>
              <a:rPr dirty="0" baseline="1736" sz="2400" b="1">
                <a:solidFill>
                  <a:srgbClr val="04CEF7"/>
                </a:solidFill>
                <a:latin typeface="Arial"/>
                <a:cs typeface="Arial"/>
              </a:rPr>
              <a:t>̀</a:t>
            </a:r>
            <a:r>
              <a:rPr dirty="0" baseline="1736" sz="2400" spc="-112" b="1">
                <a:solidFill>
                  <a:srgbClr val="04CEF7"/>
                </a:solidFill>
                <a:latin typeface="Arial"/>
                <a:cs typeface="Arial"/>
              </a:rPr>
              <a:t> </a:t>
            </a:r>
            <a:r>
              <a:rPr dirty="0" baseline="1736" sz="2400" spc="-270" b="1">
                <a:solidFill>
                  <a:srgbClr val="04CEF7"/>
                </a:solidFill>
                <a:latin typeface="Arial"/>
                <a:cs typeface="Arial"/>
              </a:rPr>
              <a:t>T</a:t>
            </a:r>
            <a:r>
              <a:rPr dirty="0" baseline="1736" sz="2400" spc="-315" b="1">
                <a:solidFill>
                  <a:srgbClr val="04CEF7"/>
                </a:solidFill>
                <a:latin typeface="Arial"/>
                <a:cs typeface="Arial"/>
              </a:rPr>
              <a:t>H</a:t>
            </a:r>
            <a:r>
              <a:rPr dirty="0" baseline="1736" sz="2400" spc="-315" b="1">
                <a:solidFill>
                  <a:srgbClr val="04CEF7"/>
                </a:solidFill>
                <a:latin typeface="Arial"/>
                <a:cs typeface="Arial"/>
              </a:rPr>
              <a:t>U</a:t>
            </a:r>
            <a:r>
              <a:rPr dirty="0" baseline="1736" sz="2400" spc="-7" b="1">
                <a:solidFill>
                  <a:srgbClr val="04CEF7"/>
                </a:solidFill>
                <a:latin typeface="Calibri"/>
                <a:cs typeface="Calibri"/>
              </a:rPr>
              <a:t>Ậ</a:t>
            </a:r>
            <a:r>
              <a:rPr dirty="0" baseline="1736" sz="2400" spc="-270" b="1">
                <a:solidFill>
                  <a:srgbClr val="04CEF7"/>
                </a:solidFill>
                <a:latin typeface="Arial"/>
                <a:cs typeface="Arial"/>
              </a:rPr>
              <a:t>T</a:t>
            </a:r>
            <a:r>
              <a:rPr dirty="0" baseline="1736" sz="2400" b="1">
                <a:solidFill>
                  <a:srgbClr val="04CEF7"/>
                </a:solidFill>
                <a:latin typeface="Arial"/>
                <a:cs typeface="Arial"/>
              </a:rPr>
              <a:t>	</a:t>
            </a:r>
            <a:r>
              <a:rPr dirty="0" sz="1600" spc="-210" b="1">
                <a:solidFill>
                  <a:srgbClr val="224394"/>
                </a:solidFill>
                <a:latin typeface="Arial"/>
                <a:cs typeface="Arial"/>
              </a:rPr>
              <a:t>CA</a:t>
            </a:r>
            <a:r>
              <a:rPr dirty="0" sz="1600" b="1">
                <a:solidFill>
                  <a:srgbClr val="224394"/>
                </a:solidFill>
                <a:latin typeface="Arial"/>
                <a:cs typeface="Arial"/>
              </a:rPr>
              <a:t>́</a:t>
            </a:r>
            <a:r>
              <a:rPr dirty="0" sz="1600" spc="-210" b="1">
                <a:solidFill>
                  <a:srgbClr val="224394"/>
                </a:solidFill>
                <a:latin typeface="Arial"/>
                <a:cs typeface="Arial"/>
              </a:rPr>
              <a:t>C</a:t>
            </a:r>
            <a:r>
              <a:rPr dirty="0" sz="1600" spc="-75" b="1">
                <a:solidFill>
                  <a:srgbClr val="224394"/>
                </a:solidFill>
                <a:latin typeface="Arial"/>
                <a:cs typeface="Arial"/>
              </a:rPr>
              <a:t> </a:t>
            </a:r>
            <a:r>
              <a:rPr dirty="0" sz="1600" spc="-210" b="1">
                <a:solidFill>
                  <a:srgbClr val="224394"/>
                </a:solidFill>
                <a:latin typeface="Arial"/>
                <a:cs typeface="Arial"/>
              </a:rPr>
              <a:t>CHU</a:t>
            </a:r>
            <a:r>
              <a:rPr dirty="0" sz="1600" spc="-200" b="1">
                <a:solidFill>
                  <a:srgbClr val="224394"/>
                </a:solidFill>
                <a:latin typeface="Arial"/>
                <a:cs typeface="Arial"/>
              </a:rPr>
              <a:t>YÊN</a:t>
            </a:r>
            <a:r>
              <a:rPr dirty="0" sz="1600" spc="-80" b="1">
                <a:solidFill>
                  <a:srgbClr val="224394"/>
                </a:solidFill>
                <a:latin typeface="Arial"/>
                <a:cs typeface="Arial"/>
              </a:rPr>
              <a:t> </a:t>
            </a:r>
            <a:r>
              <a:rPr dirty="0" sz="1600" spc="-229" b="1">
                <a:solidFill>
                  <a:srgbClr val="224394"/>
                </a:solidFill>
                <a:latin typeface="Arial"/>
                <a:cs typeface="Arial"/>
              </a:rPr>
              <a:t>G</a:t>
            </a:r>
            <a:r>
              <a:rPr dirty="0" sz="1600" spc="-95" b="1">
                <a:solidFill>
                  <a:srgbClr val="224394"/>
                </a:solidFill>
                <a:latin typeface="Arial"/>
                <a:cs typeface="Arial"/>
              </a:rPr>
              <a:t>I</a:t>
            </a:r>
            <a:r>
              <a:rPr dirty="0" sz="1600" spc="-210" b="1">
                <a:solidFill>
                  <a:srgbClr val="224394"/>
                </a:solidFill>
                <a:latin typeface="Arial"/>
                <a:cs typeface="Arial"/>
              </a:rPr>
              <a:t>A</a:t>
            </a:r>
            <a:r>
              <a:rPr dirty="0" sz="1600" spc="-120" b="1">
                <a:solidFill>
                  <a:srgbClr val="224394"/>
                </a:solidFill>
                <a:latin typeface="Arial"/>
                <a:cs typeface="Arial"/>
              </a:rPr>
              <a:t> </a:t>
            </a:r>
            <a:r>
              <a:rPr dirty="0" sz="1600" spc="-200" b="1">
                <a:solidFill>
                  <a:srgbClr val="224394"/>
                </a:solidFill>
                <a:latin typeface="Arial"/>
                <a:cs typeface="Arial"/>
              </a:rPr>
              <a:t>Đ</a:t>
            </a:r>
            <a:r>
              <a:rPr dirty="0" sz="1600" spc="-5" b="1">
                <a:solidFill>
                  <a:srgbClr val="224394"/>
                </a:solidFill>
                <a:latin typeface="Calibri"/>
                <a:cs typeface="Calibri"/>
              </a:rPr>
              <a:t>Ầ</a:t>
            </a:r>
            <a:r>
              <a:rPr dirty="0" sz="1600" spc="-210" b="1">
                <a:solidFill>
                  <a:srgbClr val="224394"/>
                </a:solidFill>
                <a:latin typeface="Arial"/>
                <a:cs typeface="Arial"/>
              </a:rPr>
              <a:t>U</a:t>
            </a:r>
            <a:r>
              <a:rPr dirty="0" sz="1600" spc="-75" b="1">
                <a:solidFill>
                  <a:srgbClr val="224394"/>
                </a:solidFill>
                <a:latin typeface="Arial"/>
                <a:cs typeface="Arial"/>
              </a:rPr>
              <a:t> </a:t>
            </a:r>
            <a:r>
              <a:rPr dirty="0" sz="1600" spc="-210" b="1">
                <a:solidFill>
                  <a:srgbClr val="224394"/>
                </a:solidFill>
                <a:latin typeface="Arial"/>
                <a:cs typeface="Arial"/>
              </a:rPr>
              <a:t>N</a:t>
            </a:r>
            <a:r>
              <a:rPr dirty="0" sz="1600" spc="-229" b="1">
                <a:solidFill>
                  <a:srgbClr val="224394"/>
                </a:solidFill>
                <a:latin typeface="Arial"/>
                <a:cs typeface="Arial"/>
              </a:rPr>
              <a:t>G</a:t>
            </a:r>
            <a:r>
              <a:rPr dirty="0" sz="1600" spc="-210" b="1">
                <a:solidFill>
                  <a:srgbClr val="224394"/>
                </a:solidFill>
                <a:latin typeface="Arial"/>
                <a:cs typeface="Arial"/>
              </a:rPr>
              <a:t>A</a:t>
            </a:r>
            <a:r>
              <a:rPr dirty="0" sz="1600" b="1">
                <a:solidFill>
                  <a:srgbClr val="224394"/>
                </a:solidFill>
                <a:latin typeface="Arial"/>
                <a:cs typeface="Arial"/>
              </a:rPr>
              <a:t>̀</a:t>
            </a:r>
            <a:r>
              <a:rPr dirty="0" sz="1600" spc="-150" b="1">
                <a:solidFill>
                  <a:srgbClr val="224394"/>
                </a:solidFill>
                <a:latin typeface="Arial"/>
                <a:cs typeface="Arial"/>
              </a:rPr>
              <a:t>NH  </a:t>
            </a:r>
            <a:r>
              <a:rPr dirty="0" baseline="1736" sz="2400" spc="-270" b="1">
                <a:solidFill>
                  <a:srgbClr val="04CEF7"/>
                </a:solidFill>
                <a:latin typeface="Arial"/>
                <a:cs typeface="Arial"/>
              </a:rPr>
              <a:t>T</a:t>
            </a:r>
            <a:r>
              <a:rPr dirty="0" baseline="1736" sz="2400" spc="-345" b="1">
                <a:solidFill>
                  <a:srgbClr val="04CEF7"/>
                </a:solidFill>
                <a:latin typeface="Arial"/>
                <a:cs typeface="Arial"/>
              </a:rPr>
              <a:t>O</a:t>
            </a:r>
            <a:r>
              <a:rPr dirty="0" baseline="1736" sz="2400" spc="-315" b="1">
                <a:solidFill>
                  <a:srgbClr val="04CEF7"/>
                </a:solidFill>
                <a:latin typeface="Arial"/>
                <a:cs typeface="Arial"/>
              </a:rPr>
              <a:t>A</a:t>
            </a:r>
            <a:r>
              <a:rPr dirty="0" baseline="1736" sz="2400" spc="-1739" b="1">
                <a:solidFill>
                  <a:srgbClr val="04CEF7"/>
                </a:solidFill>
                <a:latin typeface="Arial"/>
                <a:cs typeface="Arial"/>
              </a:rPr>
              <a:t>N</a:t>
            </a:r>
            <a:r>
              <a:rPr dirty="0" baseline="1736" sz="2400" b="1">
                <a:solidFill>
                  <a:srgbClr val="04CEF7"/>
                </a:solidFill>
                <a:latin typeface="Arial"/>
                <a:cs typeface="Arial"/>
              </a:rPr>
              <a:t>́</a:t>
            </a:r>
            <a:r>
              <a:rPr dirty="0" baseline="1736" sz="2400" b="1">
                <a:solidFill>
                  <a:srgbClr val="04CEF7"/>
                </a:solidFill>
                <a:latin typeface="Arial"/>
                <a:cs typeface="Arial"/>
              </a:rPr>
              <a:t>		</a:t>
            </a:r>
            <a:r>
              <a:rPr dirty="0" sz="1600" spc="-250" b="1">
                <a:solidFill>
                  <a:srgbClr val="224394"/>
                </a:solidFill>
                <a:latin typeface="Arial"/>
                <a:cs typeface="Arial"/>
              </a:rPr>
              <a:t>M</a:t>
            </a:r>
            <a:r>
              <a:rPr dirty="0" sz="1600" spc="-215" b="1">
                <a:solidFill>
                  <a:srgbClr val="224394"/>
                </a:solidFill>
                <a:latin typeface="Arial"/>
                <a:cs typeface="Arial"/>
              </a:rPr>
              <a:t>A</a:t>
            </a:r>
            <a:r>
              <a:rPr dirty="0" sz="1600" spc="-215" b="1">
                <a:solidFill>
                  <a:srgbClr val="224394"/>
                </a:solidFill>
                <a:latin typeface="Arial"/>
                <a:cs typeface="Arial"/>
              </a:rPr>
              <a:t>R</a:t>
            </a:r>
            <a:r>
              <a:rPr dirty="0" sz="1600" spc="-210" b="1">
                <a:solidFill>
                  <a:srgbClr val="224394"/>
                </a:solidFill>
                <a:latin typeface="Arial"/>
                <a:cs typeface="Arial"/>
              </a:rPr>
              <a:t>K</a:t>
            </a:r>
            <a:r>
              <a:rPr dirty="0" sz="1600" spc="-195" b="1">
                <a:solidFill>
                  <a:srgbClr val="224394"/>
                </a:solidFill>
                <a:latin typeface="Arial"/>
                <a:cs typeface="Arial"/>
              </a:rPr>
              <a:t>E</a:t>
            </a:r>
            <a:r>
              <a:rPr dirty="0" sz="1600" spc="-175" b="1">
                <a:solidFill>
                  <a:srgbClr val="224394"/>
                </a:solidFill>
                <a:latin typeface="Arial"/>
                <a:cs typeface="Arial"/>
              </a:rPr>
              <a:t>T</a:t>
            </a:r>
            <a:r>
              <a:rPr dirty="0" sz="1600" spc="-155" b="1">
                <a:solidFill>
                  <a:srgbClr val="224394"/>
                </a:solidFill>
                <a:latin typeface="Arial"/>
                <a:cs typeface="Arial"/>
              </a:rPr>
              <a:t>IN</a:t>
            </a:r>
            <a:r>
              <a:rPr dirty="0" sz="1600" spc="-229" b="1">
                <a:solidFill>
                  <a:srgbClr val="224394"/>
                </a:solidFill>
                <a:latin typeface="Arial"/>
                <a:cs typeface="Arial"/>
              </a:rPr>
              <a:t>G</a:t>
            </a:r>
            <a:r>
              <a:rPr dirty="0" sz="1600" spc="-75" b="1">
                <a:solidFill>
                  <a:srgbClr val="224394"/>
                </a:solidFill>
                <a:latin typeface="Arial"/>
                <a:cs typeface="Arial"/>
              </a:rPr>
              <a:t> </a:t>
            </a:r>
            <a:r>
              <a:rPr dirty="0" sz="1600" spc="-215" b="1">
                <a:solidFill>
                  <a:srgbClr val="224394"/>
                </a:solidFill>
                <a:latin typeface="Arial"/>
                <a:cs typeface="Arial"/>
              </a:rPr>
              <a:t>&amp;</a:t>
            </a:r>
            <a:r>
              <a:rPr dirty="0" sz="1600" spc="-80" b="1">
                <a:solidFill>
                  <a:srgbClr val="224394"/>
                </a:solidFill>
                <a:latin typeface="Arial"/>
                <a:cs typeface="Arial"/>
              </a:rPr>
              <a:t> </a:t>
            </a:r>
            <a:r>
              <a:rPr dirty="0" sz="1600" spc="-204" b="1">
                <a:solidFill>
                  <a:srgbClr val="224394"/>
                </a:solidFill>
                <a:latin typeface="Arial"/>
                <a:cs typeface="Arial"/>
              </a:rPr>
              <a:t>EC</a:t>
            </a:r>
            <a:r>
              <a:rPr dirty="0" sz="1600" spc="-240" b="1">
                <a:solidFill>
                  <a:srgbClr val="224394"/>
                </a:solidFill>
                <a:latin typeface="Arial"/>
                <a:cs typeface="Arial"/>
              </a:rPr>
              <a:t>OM</a:t>
            </a:r>
            <a:r>
              <a:rPr dirty="0" sz="1600" spc="-245" b="1">
                <a:solidFill>
                  <a:srgbClr val="224394"/>
                </a:solidFill>
                <a:latin typeface="Arial"/>
                <a:cs typeface="Arial"/>
              </a:rPr>
              <a:t>M</a:t>
            </a:r>
            <a:r>
              <a:rPr dirty="0" sz="1600" spc="-195" b="1">
                <a:solidFill>
                  <a:srgbClr val="224394"/>
                </a:solidFill>
                <a:latin typeface="Arial"/>
                <a:cs typeface="Arial"/>
              </a:rPr>
              <a:t>E</a:t>
            </a:r>
            <a:r>
              <a:rPr dirty="0" sz="1600" spc="-210" b="1">
                <a:solidFill>
                  <a:srgbClr val="224394"/>
                </a:solidFill>
                <a:latin typeface="Arial"/>
                <a:cs typeface="Arial"/>
              </a:rPr>
              <a:t>R</a:t>
            </a:r>
            <a:r>
              <a:rPr dirty="0" sz="1600" spc="-204" b="1">
                <a:solidFill>
                  <a:srgbClr val="224394"/>
                </a:solidFill>
                <a:latin typeface="Arial"/>
                <a:cs typeface="Arial"/>
              </a:rPr>
              <a:t>CE</a:t>
            </a:r>
            <a:endParaRPr sz="16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144127" y="3712632"/>
            <a:ext cx="2736215" cy="1734185"/>
          </a:xfrm>
          <a:prstGeom prst="rect">
            <a:avLst/>
          </a:prstGeom>
        </p:spPr>
        <p:txBody>
          <a:bodyPr wrap="square" lIns="0" tIns="73025" rIns="0" bIns="0" rtlCol="0" vert="horz">
            <a:spAutoFit/>
          </a:bodyPr>
          <a:lstStyle/>
          <a:p>
            <a:pPr algn="ctr" marL="237490">
              <a:lnSpc>
                <a:spcPct val="100000"/>
              </a:lnSpc>
              <a:spcBef>
                <a:spcPts val="575"/>
              </a:spcBef>
            </a:pPr>
            <a:r>
              <a:rPr dirty="0" sz="1600" spc="-229" b="1">
                <a:solidFill>
                  <a:srgbClr val="04CEF7"/>
                </a:solidFill>
                <a:latin typeface="Arial"/>
                <a:cs typeface="Arial"/>
              </a:rPr>
              <a:t>G</a:t>
            </a:r>
            <a:r>
              <a:rPr dirty="0" sz="1600" spc="-90" b="1">
                <a:solidFill>
                  <a:srgbClr val="04CEF7"/>
                </a:solidFill>
                <a:latin typeface="Arial"/>
                <a:cs typeface="Arial"/>
              </a:rPr>
              <a:t>I</a:t>
            </a:r>
            <a:r>
              <a:rPr dirty="0" sz="1600" spc="-215" b="1">
                <a:solidFill>
                  <a:srgbClr val="04CEF7"/>
                </a:solidFill>
                <a:latin typeface="Arial"/>
                <a:cs typeface="Arial"/>
              </a:rPr>
              <a:t>A</a:t>
            </a:r>
            <a:r>
              <a:rPr dirty="0" sz="1600" b="1">
                <a:solidFill>
                  <a:srgbClr val="04CEF7"/>
                </a:solidFill>
                <a:latin typeface="Arial"/>
                <a:cs typeface="Arial"/>
              </a:rPr>
              <a:t>̉</a:t>
            </a:r>
            <a:r>
              <a:rPr dirty="0" sz="1600" spc="-85" b="1">
                <a:solidFill>
                  <a:srgbClr val="04CEF7"/>
                </a:solidFill>
                <a:latin typeface="Arial"/>
                <a:cs typeface="Arial"/>
              </a:rPr>
              <a:t>I</a:t>
            </a:r>
            <a:r>
              <a:rPr dirty="0" sz="1600" spc="-80" b="1">
                <a:solidFill>
                  <a:srgbClr val="04CEF7"/>
                </a:solidFill>
                <a:latin typeface="Arial"/>
                <a:cs typeface="Arial"/>
              </a:rPr>
              <a:t> </a:t>
            </a:r>
            <a:r>
              <a:rPr dirty="0" sz="1600" spc="-204" b="1">
                <a:solidFill>
                  <a:srgbClr val="04CEF7"/>
                </a:solidFill>
                <a:latin typeface="Arial"/>
                <a:cs typeface="Arial"/>
              </a:rPr>
              <a:t>PH</a:t>
            </a:r>
            <a:r>
              <a:rPr dirty="0" sz="1600" spc="-215" b="1">
                <a:solidFill>
                  <a:srgbClr val="04CEF7"/>
                </a:solidFill>
                <a:latin typeface="Arial"/>
                <a:cs typeface="Arial"/>
              </a:rPr>
              <a:t>A</a:t>
            </a:r>
            <a:r>
              <a:rPr dirty="0" sz="1600" b="1">
                <a:solidFill>
                  <a:srgbClr val="04CEF7"/>
                </a:solidFill>
                <a:latin typeface="Arial"/>
                <a:cs typeface="Arial"/>
              </a:rPr>
              <a:t>́</a:t>
            </a:r>
            <a:r>
              <a:rPr dirty="0" sz="1600" spc="-195" b="1">
                <a:solidFill>
                  <a:srgbClr val="04CEF7"/>
                </a:solidFill>
                <a:latin typeface="Arial"/>
                <a:cs typeface="Arial"/>
              </a:rPr>
              <a:t>P</a:t>
            </a:r>
            <a:r>
              <a:rPr dirty="0" sz="1600" spc="-95" b="1">
                <a:solidFill>
                  <a:srgbClr val="04CEF7"/>
                </a:solidFill>
                <a:latin typeface="Arial"/>
                <a:cs typeface="Arial"/>
              </a:rPr>
              <a:t> </a:t>
            </a:r>
            <a:r>
              <a:rPr dirty="0" sz="1600" spc="-250" b="1">
                <a:solidFill>
                  <a:srgbClr val="04CEF7"/>
                </a:solidFill>
                <a:latin typeface="Arial"/>
                <a:cs typeface="Arial"/>
              </a:rPr>
              <a:t>M</a:t>
            </a:r>
            <a:r>
              <a:rPr dirty="0" sz="1600" spc="-215" b="1">
                <a:solidFill>
                  <a:srgbClr val="04CEF7"/>
                </a:solidFill>
                <a:latin typeface="Arial"/>
                <a:cs typeface="Arial"/>
              </a:rPr>
              <a:t>A</a:t>
            </a:r>
            <a:r>
              <a:rPr dirty="0" sz="1600" spc="-215" b="1">
                <a:solidFill>
                  <a:srgbClr val="04CEF7"/>
                </a:solidFill>
                <a:latin typeface="Arial"/>
                <a:cs typeface="Arial"/>
              </a:rPr>
              <a:t>R</a:t>
            </a:r>
            <a:r>
              <a:rPr dirty="0" sz="1600" spc="-210" b="1">
                <a:solidFill>
                  <a:srgbClr val="04CEF7"/>
                </a:solidFill>
                <a:latin typeface="Arial"/>
                <a:cs typeface="Arial"/>
              </a:rPr>
              <a:t>K</a:t>
            </a:r>
            <a:r>
              <a:rPr dirty="0" sz="1600" spc="-195" b="1">
                <a:solidFill>
                  <a:srgbClr val="04CEF7"/>
                </a:solidFill>
                <a:latin typeface="Arial"/>
                <a:cs typeface="Arial"/>
              </a:rPr>
              <a:t>E</a:t>
            </a:r>
            <a:r>
              <a:rPr dirty="0" sz="1600" spc="-175" b="1">
                <a:solidFill>
                  <a:srgbClr val="04CEF7"/>
                </a:solidFill>
                <a:latin typeface="Arial"/>
                <a:cs typeface="Arial"/>
              </a:rPr>
              <a:t>T</a:t>
            </a:r>
            <a:r>
              <a:rPr dirty="0" sz="1600" spc="-155" b="1">
                <a:solidFill>
                  <a:srgbClr val="04CEF7"/>
                </a:solidFill>
                <a:latin typeface="Arial"/>
                <a:cs typeface="Arial"/>
              </a:rPr>
              <a:t>IN</a:t>
            </a:r>
            <a:r>
              <a:rPr dirty="0" sz="1600" spc="-229" b="1">
                <a:solidFill>
                  <a:srgbClr val="04CEF7"/>
                </a:solidFill>
                <a:latin typeface="Arial"/>
                <a:cs typeface="Arial"/>
              </a:rPr>
              <a:t>G</a:t>
            </a:r>
            <a:r>
              <a:rPr dirty="0" sz="1600" spc="-80" b="1">
                <a:solidFill>
                  <a:srgbClr val="04CEF7"/>
                </a:solidFill>
                <a:latin typeface="Arial"/>
                <a:cs typeface="Arial"/>
              </a:rPr>
              <a:t> </a:t>
            </a:r>
            <a:r>
              <a:rPr dirty="0" sz="1600" spc="-204" b="1">
                <a:solidFill>
                  <a:srgbClr val="04CEF7"/>
                </a:solidFill>
                <a:latin typeface="Arial"/>
                <a:cs typeface="Arial"/>
              </a:rPr>
              <a:t>TO</a:t>
            </a:r>
            <a:r>
              <a:rPr dirty="0" sz="1600" spc="-215" b="1">
                <a:solidFill>
                  <a:srgbClr val="04CEF7"/>
                </a:solidFill>
                <a:latin typeface="Arial"/>
                <a:cs typeface="Arial"/>
              </a:rPr>
              <a:t>A</a:t>
            </a:r>
            <a:r>
              <a:rPr dirty="0" sz="1600" b="1">
                <a:solidFill>
                  <a:srgbClr val="04CEF7"/>
                </a:solidFill>
                <a:latin typeface="Arial"/>
                <a:cs typeface="Arial"/>
              </a:rPr>
              <a:t>̀</a:t>
            </a:r>
            <a:r>
              <a:rPr dirty="0" sz="1600" spc="-215" b="1">
                <a:solidFill>
                  <a:srgbClr val="04CEF7"/>
                </a:solidFill>
                <a:latin typeface="Arial"/>
                <a:cs typeface="Arial"/>
              </a:rPr>
              <a:t>N</a:t>
            </a:r>
            <a:endParaRPr sz="1600">
              <a:latin typeface="Arial"/>
              <a:cs typeface="Arial"/>
            </a:endParaRPr>
          </a:p>
          <a:p>
            <a:pPr algn="ctr" marL="238760">
              <a:lnSpc>
                <a:spcPct val="100000"/>
              </a:lnSpc>
              <a:spcBef>
                <a:spcPts val="480"/>
              </a:spcBef>
            </a:pPr>
            <a:r>
              <a:rPr dirty="0" sz="1600" spc="-145" b="1">
                <a:solidFill>
                  <a:srgbClr val="04CEF7"/>
                </a:solidFill>
                <a:latin typeface="Arial"/>
                <a:cs typeface="Arial"/>
              </a:rPr>
              <a:t>DIỆN</a:t>
            </a:r>
            <a:endParaRPr sz="1600">
              <a:latin typeface="Arial"/>
              <a:cs typeface="Arial"/>
            </a:endParaRPr>
          </a:p>
          <a:p>
            <a:pPr marL="250190" marR="37465" indent="-238125">
              <a:lnSpc>
                <a:spcPct val="117100"/>
              </a:lnSpc>
              <a:spcBef>
                <a:spcPts val="640"/>
              </a:spcBef>
              <a:buClr>
                <a:srgbClr val="04CEF7"/>
              </a:buClr>
              <a:buFont typeface="Microsoft Sans Serif"/>
              <a:buChar char="●"/>
              <a:tabLst>
                <a:tab pos="257810" algn="l"/>
                <a:tab pos="258445" algn="l"/>
              </a:tabLst>
            </a:pPr>
            <a:r>
              <a:rPr dirty="0" sz="1300" spc="-120" b="1">
                <a:latin typeface="Arial"/>
                <a:cs typeface="Arial"/>
              </a:rPr>
              <a:t>4</a:t>
            </a:r>
            <a:r>
              <a:rPr dirty="0" sz="1300" spc="-60" b="1">
                <a:latin typeface="Arial"/>
                <a:cs typeface="Arial"/>
              </a:rPr>
              <a:t> </a:t>
            </a:r>
            <a:r>
              <a:rPr dirty="0" sz="1300" spc="-130" b="1">
                <a:latin typeface="Arial"/>
                <a:cs typeface="Arial"/>
              </a:rPr>
              <a:t>go</a:t>
            </a:r>
            <a:r>
              <a:rPr dirty="0" sz="1300" b="1">
                <a:latin typeface="Arial"/>
                <a:cs typeface="Arial"/>
              </a:rPr>
              <a:t>́</a:t>
            </a:r>
            <a:r>
              <a:rPr dirty="0" sz="1300" spc="-60" b="1">
                <a:latin typeface="Arial"/>
                <a:cs typeface="Arial"/>
              </a:rPr>
              <a:t>i</a:t>
            </a:r>
            <a:r>
              <a:rPr dirty="0" sz="1300" spc="-90" b="1">
                <a:latin typeface="Arial"/>
                <a:cs typeface="Arial"/>
              </a:rPr>
              <a:t> </a:t>
            </a:r>
            <a:r>
              <a:rPr dirty="0" sz="1300" spc="-130" b="1">
                <a:latin typeface="Arial"/>
                <a:cs typeface="Arial"/>
              </a:rPr>
              <a:t>g</a:t>
            </a:r>
            <a:r>
              <a:rPr dirty="0" sz="1300" spc="-65" b="1">
                <a:latin typeface="Arial"/>
                <a:cs typeface="Arial"/>
              </a:rPr>
              <a:t>i</a:t>
            </a:r>
            <a:r>
              <a:rPr dirty="0" sz="1300" spc="-120" b="1">
                <a:latin typeface="Arial"/>
                <a:cs typeface="Arial"/>
              </a:rPr>
              <a:t>a</a:t>
            </a:r>
            <a:r>
              <a:rPr dirty="0" sz="1300" b="1">
                <a:latin typeface="Arial"/>
                <a:cs typeface="Arial"/>
              </a:rPr>
              <a:t>̉</a:t>
            </a:r>
            <a:r>
              <a:rPr dirty="0" sz="1300" spc="-60" b="1">
                <a:latin typeface="Arial"/>
                <a:cs typeface="Arial"/>
              </a:rPr>
              <a:t>i</a:t>
            </a:r>
            <a:r>
              <a:rPr dirty="0" sz="1300" spc="-65" b="1">
                <a:latin typeface="Arial"/>
                <a:cs typeface="Arial"/>
              </a:rPr>
              <a:t> </a:t>
            </a:r>
            <a:r>
              <a:rPr dirty="0" sz="1300" spc="-130" b="1">
                <a:latin typeface="Arial"/>
                <a:cs typeface="Arial"/>
              </a:rPr>
              <a:t>ph</a:t>
            </a:r>
            <a:r>
              <a:rPr dirty="0" sz="1300" spc="-120" b="1">
                <a:latin typeface="Arial"/>
                <a:cs typeface="Arial"/>
              </a:rPr>
              <a:t>a</a:t>
            </a:r>
            <a:r>
              <a:rPr dirty="0" sz="1300" b="1">
                <a:latin typeface="Arial"/>
                <a:cs typeface="Arial"/>
              </a:rPr>
              <a:t>́</a:t>
            </a:r>
            <a:r>
              <a:rPr dirty="0" sz="1300" spc="-130" b="1">
                <a:latin typeface="Arial"/>
                <a:cs typeface="Arial"/>
              </a:rPr>
              <a:t>p</a:t>
            </a:r>
            <a:r>
              <a:rPr dirty="0" sz="1300" spc="-95" b="1">
                <a:latin typeface="Arial"/>
                <a:cs typeface="Arial"/>
              </a:rPr>
              <a:t> </a:t>
            </a:r>
            <a:r>
              <a:rPr dirty="0" sz="1300" spc="-100">
                <a:latin typeface="Microsoft Sans Serif"/>
                <a:cs typeface="Microsoft Sans Serif"/>
              </a:rPr>
              <a:t>c</a:t>
            </a:r>
            <a:r>
              <a:rPr dirty="0" sz="1300" spc="-120">
                <a:latin typeface="Microsoft Sans Serif"/>
                <a:cs typeface="Microsoft Sans Serif"/>
              </a:rPr>
              <a:t>h</a:t>
            </a:r>
            <a:r>
              <a:rPr dirty="0" sz="1300" spc="-60">
                <a:latin typeface="Microsoft Sans Serif"/>
                <a:cs typeface="Microsoft Sans Serif"/>
              </a:rPr>
              <a:t>i</a:t>
            </a:r>
            <a:r>
              <a:rPr dirty="0" sz="1300" spc="-740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́</a:t>
            </a:r>
            <a:r>
              <a:rPr dirty="0" sz="1300">
                <a:latin typeface="Microsoft Sans Serif"/>
                <a:cs typeface="Microsoft Sans Serif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 </a:t>
            </a:r>
            <a:r>
              <a:rPr dirty="0" sz="1300" spc="-120">
                <a:latin typeface="Microsoft Sans Serif"/>
                <a:cs typeface="Microsoft Sans Serif"/>
              </a:rPr>
              <a:t>h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25">
                <a:latin typeface="Microsoft Sans Serif"/>
                <a:cs typeface="Microsoft Sans Serif"/>
              </a:rPr>
              <a:t>p</a:t>
            </a:r>
            <a:r>
              <a:rPr dirty="0" sz="1300" spc="-114">
                <a:latin typeface="Microsoft Sans Serif"/>
                <a:cs typeface="Microsoft Sans Serif"/>
              </a:rPr>
              <a:t>h</a:t>
            </a:r>
            <a:r>
              <a:rPr dirty="0" sz="1300" spc="10">
                <a:latin typeface="Calibri"/>
                <a:cs typeface="Calibri"/>
              </a:rPr>
              <a:t>ụ</a:t>
            </a:r>
            <a:r>
              <a:rPr dirty="0" sz="1300" spc="-105">
                <a:latin typeface="Microsoft Sans Serif"/>
                <a:cs typeface="Microsoft Sans Serif"/>
              </a:rPr>
              <a:t>c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00">
                <a:latin typeface="Microsoft Sans Serif"/>
                <a:cs typeface="Microsoft Sans Serif"/>
              </a:rPr>
              <a:t>v</a:t>
            </a:r>
            <a:r>
              <a:rPr dirty="0" sz="1300" spc="15">
                <a:latin typeface="Calibri"/>
                <a:cs typeface="Calibri"/>
              </a:rPr>
              <a:t>ụ</a:t>
            </a:r>
            <a:r>
              <a:rPr dirty="0" sz="1300" spc="10">
                <a:latin typeface="Calibri"/>
                <a:cs typeface="Calibri"/>
              </a:rPr>
              <a:t> </a:t>
            </a:r>
            <a:r>
              <a:rPr dirty="0" sz="1300" spc="-125">
                <a:latin typeface="Microsoft Sans Serif"/>
                <a:cs typeface="Microsoft Sans Serif"/>
              </a:rPr>
              <a:t>đ</a:t>
            </a:r>
            <a:r>
              <a:rPr dirty="0" sz="1300" spc="-120">
                <a:latin typeface="Microsoft Sans Serif"/>
                <a:cs typeface="Microsoft Sans Serif"/>
              </a:rPr>
              <a:t>a</a:t>
            </a:r>
            <a:r>
              <a:rPr dirty="0" sz="1300" spc="-45">
                <a:latin typeface="Microsoft Sans Serif"/>
                <a:cs typeface="Microsoft Sans Serif"/>
              </a:rPr>
              <a:t> </a:t>
            </a:r>
            <a:r>
              <a:rPr dirty="0" sz="1300" spc="-120">
                <a:latin typeface="Microsoft Sans Serif"/>
                <a:cs typeface="Microsoft Sans Serif"/>
              </a:rPr>
              <a:t>d</a:t>
            </a:r>
            <a:r>
              <a:rPr dirty="0" sz="1300" spc="10">
                <a:latin typeface="Calibri"/>
                <a:cs typeface="Calibri"/>
              </a:rPr>
              <a:t>ạ</a:t>
            </a:r>
            <a:r>
              <a:rPr dirty="0" sz="1300" spc="-100">
                <a:latin typeface="Microsoft Sans Serif"/>
                <a:cs typeface="Microsoft Sans Serif"/>
              </a:rPr>
              <a:t>ng  nhu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00">
                <a:latin typeface="Microsoft Sans Serif"/>
                <a:cs typeface="Microsoft Sans Serif"/>
              </a:rPr>
              <a:t>c</a:t>
            </a:r>
            <a:r>
              <a:rPr dirty="0" sz="1300" spc="10">
                <a:latin typeface="Calibri"/>
                <a:cs typeface="Calibri"/>
              </a:rPr>
              <a:t>ầ</a:t>
            </a:r>
            <a:r>
              <a:rPr dirty="0" sz="1300" spc="-120">
                <a:latin typeface="Microsoft Sans Serif"/>
                <a:cs typeface="Microsoft Sans Serif"/>
              </a:rPr>
              <a:t>u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05">
                <a:latin typeface="Microsoft Sans Serif"/>
                <a:cs typeface="Microsoft Sans Serif"/>
              </a:rPr>
              <a:t>c</a:t>
            </a:r>
            <a:r>
              <a:rPr dirty="0" sz="1300" spc="10">
                <a:latin typeface="Calibri"/>
                <a:cs typeface="Calibri"/>
              </a:rPr>
              <a:t>ủ</a:t>
            </a:r>
            <a:r>
              <a:rPr dirty="0" sz="1300" spc="-120">
                <a:latin typeface="Microsoft Sans Serif"/>
                <a:cs typeface="Microsoft Sans Serif"/>
              </a:rPr>
              <a:t>a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25">
                <a:latin typeface="Microsoft Sans Serif"/>
                <a:cs typeface="Microsoft Sans Serif"/>
              </a:rPr>
              <a:t>d</a:t>
            </a:r>
            <a:r>
              <a:rPr dirty="0" sz="1300" spc="-120">
                <a:latin typeface="Microsoft Sans Serif"/>
                <a:cs typeface="Microsoft Sans Serif"/>
              </a:rPr>
              <a:t>oanh</a:t>
            </a:r>
            <a:r>
              <a:rPr dirty="0" sz="1300" spc="-35">
                <a:latin typeface="Microsoft Sans Serif"/>
                <a:cs typeface="Microsoft Sans Serif"/>
              </a:rPr>
              <a:t> </a:t>
            </a:r>
            <a:r>
              <a:rPr dirty="0" sz="1300" spc="-120">
                <a:latin typeface="Microsoft Sans Serif"/>
                <a:cs typeface="Microsoft Sans Serif"/>
              </a:rPr>
              <a:t>ngh</a:t>
            </a:r>
            <a:r>
              <a:rPr dirty="0" sz="1300" spc="-45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Calibri"/>
                <a:cs typeface="Calibri"/>
              </a:rPr>
              <a:t>ệ</a:t>
            </a:r>
            <a:r>
              <a:rPr dirty="0" sz="1300" spc="-90">
                <a:latin typeface="Microsoft Sans Serif"/>
                <a:cs typeface="Microsoft Sans Serif"/>
              </a:rPr>
              <a:t>p.</a:t>
            </a:r>
            <a:endParaRPr sz="1300">
              <a:latin typeface="Microsoft Sans Serif"/>
              <a:cs typeface="Microsoft Sans Serif"/>
            </a:endParaRPr>
          </a:p>
          <a:p>
            <a:pPr marL="250190" marR="5080" indent="-238125">
              <a:lnSpc>
                <a:spcPct val="116900"/>
              </a:lnSpc>
              <a:spcBef>
                <a:spcPts val="710"/>
              </a:spcBef>
              <a:buClr>
                <a:srgbClr val="04CEF7"/>
              </a:buClr>
              <a:buFont typeface="Microsoft Sans Serif"/>
              <a:buChar char="●"/>
              <a:tabLst>
                <a:tab pos="257810" algn="l"/>
                <a:tab pos="258445" algn="l"/>
                <a:tab pos="1101725" algn="l"/>
              </a:tabLst>
            </a:pPr>
            <a:r>
              <a:rPr dirty="0" sz="1300" spc="-155" b="1">
                <a:latin typeface="Arial"/>
                <a:cs typeface="Arial"/>
              </a:rPr>
              <a:t>H</a:t>
            </a:r>
            <a:r>
              <a:rPr dirty="0" sz="1300" spc="15" b="1">
                <a:latin typeface="Calibri"/>
                <a:cs typeface="Calibri"/>
              </a:rPr>
              <a:t>ơ</a:t>
            </a:r>
            <a:r>
              <a:rPr dirty="0" sz="1300" spc="-130" b="1">
                <a:latin typeface="Arial"/>
                <a:cs typeface="Arial"/>
              </a:rPr>
              <a:t>n</a:t>
            </a:r>
            <a:r>
              <a:rPr dirty="0" sz="1300" spc="-70" b="1">
                <a:latin typeface="Arial"/>
                <a:cs typeface="Arial"/>
              </a:rPr>
              <a:t> </a:t>
            </a:r>
            <a:r>
              <a:rPr dirty="0" sz="1300" spc="-120" b="1">
                <a:latin typeface="Arial"/>
                <a:cs typeface="Arial"/>
              </a:rPr>
              <a:t>10</a:t>
            </a:r>
            <a:r>
              <a:rPr dirty="0" sz="1300" spc="-60" b="1">
                <a:latin typeface="Arial"/>
                <a:cs typeface="Arial"/>
              </a:rPr>
              <a:t> </a:t>
            </a:r>
            <a:r>
              <a:rPr dirty="0" sz="1300" spc="-130" b="1">
                <a:latin typeface="Arial"/>
                <a:cs typeface="Arial"/>
              </a:rPr>
              <a:t>d</a:t>
            </a:r>
            <a:r>
              <a:rPr dirty="0" sz="1300" spc="-65" b="1">
                <a:latin typeface="Arial"/>
                <a:cs typeface="Arial"/>
              </a:rPr>
              <a:t>i</a:t>
            </a:r>
            <a:r>
              <a:rPr dirty="0" sz="1300" spc="-120" b="1">
                <a:latin typeface="Arial"/>
                <a:cs typeface="Arial"/>
              </a:rPr>
              <a:t>c</a:t>
            </a:r>
            <a:r>
              <a:rPr dirty="0" sz="1300" spc="-1420" b="1">
                <a:latin typeface="Arial"/>
                <a:cs typeface="Arial"/>
              </a:rPr>
              <a:t>h</a:t>
            </a:r>
            <a:r>
              <a:rPr dirty="0" sz="1300" b="1">
                <a:latin typeface="Arial"/>
                <a:cs typeface="Arial"/>
              </a:rPr>
              <a:t>̣</a:t>
            </a:r>
            <a:r>
              <a:rPr dirty="0" sz="1300" b="1">
                <a:latin typeface="Arial"/>
                <a:cs typeface="Arial"/>
              </a:rPr>
              <a:t>	</a:t>
            </a:r>
            <a:r>
              <a:rPr dirty="0" sz="1300" spc="-120" b="1">
                <a:latin typeface="Arial"/>
                <a:cs typeface="Arial"/>
              </a:rPr>
              <a:t>v</a:t>
            </a:r>
            <a:r>
              <a:rPr dirty="0" sz="1300" spc="-130" b="1">
                <a:latin typeface="Arial"/>
                <a:cs typeface="Arial"/>
              </a:rPr>
              <a:t>u</a:t>
            </a:r>
            <a:r>
              <a:rPr dirty="0" sz="1300" b="1">
                <a:latin typeface="Arial"/>
                <a:cs typeface="Arial"/>
              </a:rPr>
              <a:t>̣</a:t>
            </a:r>
            <a:r>
              <a:rPr dirty="0" sz="1300" spc="-65" b="1">
                <a:latin typeface="Arial"/>
                <a:cs typeface="Arial"/>
              </a:rPr>
              <a:t> </a:t>
            </a:r>
            <a:r>
              <a:rPr dirty="0" sz="1300" spc="-120" b="1">
                <a:latin typeface="Arial"/>
                <a:cs typeface="Arial"/>
              </a:rPr>
              <a:t>c</a:t>
            </a:r>
            <a:r>
              <a:rPr dirty="0" sz="1300" spc="-130" b="1">
                <a:latin typeface="Arial"/>
                <a:cs typeface="Arial"/>
              </a:rPr>
              <a:t>h</a:t>
            </a:r>
            <a:r>
              <a:rPr dirty="0" sz="1300" spc="-60" b="1">
                <a:latin typeface="Arial"/>
                <a:cs typeface="Arial"/>
              </a:rPr>
              <a:t>i</a:t>
            </a:r>
            <a:r>
              <a:rPr dirty="0" sz="1300" spc="-80" b="1">
                <a:latin typeface="Arial"/>
                <a:cs typeface="Arial"/>
              </a:rPr>
              <a:t> </a:t>
            </a:r>
            <a:r>
              <a:rPr dirty="0" sz="1300" spc="-70" b="1">
                <a:latin typeface="Arial"/>
                <a:cs typeface="Arial"/>
              </a:rPr>
              <a:t>t</a:t>
            </a:r>
            <a:r>
              <a:rPr dirty="0" sz="1300" spc="-65" b="1">
                <a:latin typeface="Arial"/>
                <a:cs typeface="Arial"/>
              </a:rPr>
              <a:t>i</a:t>
            </a:r>
            <a:r>
              <a:rPr dirty="0" sz="1300" spc="15" b="1">
                <a:latin typeface="Calibri"/>
                <a:cs typeface="Calibri"/>
              </a:rPr>
              <a:t>ế</a:t>
            </a:r>
            <a:r>
              <a:rPr dirty="0" sz="1300" spc="-70" b="1">
                <a:latin typeface="Arial"/>
                <a:cs typeface="Arial"/>
              </a:rPr>
              <a:t>t</a:t>
            </a:r>
            <a:r>
              <a:rPr dirty="0" sz="1300" spc="-65" b="1">
                <a:latin typeface="Arial"/>
                <a:cs typeface="Arial"/>
              </a:rPr>
              <a:t> </a:t>
            </a:r>
            <a:r>
              <a:rPr dirty="0" sz="1300" spc="-125">
                <a:latin typeface="Microsoft Sans Serif"/>
                <a:cs typeface="Microsoft Sans Serif"/>
              </a:rPr>
              <a:t>đ</a:t>
            </a:r>
            <a:r>
              <a:rPr dirty="0" sz="1300" spc="-120">
                <a:latin typeface="Microsoft Sans Serif"/>
                <a:cs typeface="Microsoft Sans Serif"/>
              </a:rPr>
              <a:t>ã</a:t>
            </a:r>
            <a:r>
              <a:rPr dirty="0" sz="1300" spc="-45">
                <a:latin typeface="Microsoft Sans Serif"/>
                <a:cs typeface="Microsoft Sans Serif"/>
              </a:rPr>
              <a:t> </a:t>
            </a:r>
            <a:r>
              <a:rPr dirty="0" sz="1300" spc="-70">
                <a:latin typeface="Microsoft Sans Serif"/>
                <a:cs typeface="Microsoft Sans Serif"/>
              </a:rPr>
              <a:t>t</a:t>
            </a:r>
            <a:r>
              <a:rPr dirty="0" sz="1300" spc="-120">
                <a:latin typeface="Microsoft Sans Serif"/>
                <a:cs typeface="Microsoft Sans Serif"/>
              </a:rPr>
              <a:t>hành</a:t>
            </a:r>
            <a:r>
              <a:rPr dirty="0" sz="1300" spc="-35">
                <a:latin typeface="Microsoft Sans Serif"/>
                <a:cs typeface="Microsoft Sans Serif"/>
              </a:rPr>
              <a:t> </a:t>
            </a:r>
            <a:r>
              <a:rPr dirty="0" sz="1300" spc="-105">
                <a:latin typeface="Microsoft Sans Serif"/>
                <a:cs typeface="Microsoft Sans Serif"/>
              </a:rPr>
              <a:t>c</a:t>
            </a:r>
            <a:r>
              <a:rPr dirty="0" sz="1300" spc="-95">
                <a:latin typeface="Microsoft Sans Serif"/>
                <a:cs typeface="Microsoft Sans Serif"/>
              </a:rPr>
              <a:t>ông  </a:t>
            </a:r>
            <a:r>
              <a:rPr dirty="0" sz="1300" spc="-180">
                <a:latin typeface="Microsoft Sans Serif"/>
                <a:cs typeface="Microsoft Sans Serif"/>
              </a:rPr>
              <a:t>m</a:t>
            </a:r>
            <a:r>
              <a:rPr dirty="0" sz="1300" spc="-114">
                <a:latin typeface="Microsoft Sans Serif"/>
                <a:cs typeface="Microsoft Sans Serif"/>
              </a:rPr>
              <a:t>a</a:t>
            </a:r>
            <a:r>
              <a:rPr dirty="0" sz="1300" spc="-120">
                <a:latin typeface="Microsoft Sans Serif"/>
                <a:cs typeface="Microsoft Sans Serif"/>
              </a:rPr>
              <a:t>ng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25">
                <a:latin typeface="Microsoft Sans Serif"/>
                <a:cs typeface="Microsoft Sans Serif"/>
              </a:rPr>
              <a:t>đ</a:t>
            </a:r>
            <a:r>
              <a:rPr dirty="0" sz="1300" spc="10">
                <a:latin typeface="Calibri"/>
                <a:cs typeface="Calibri"/>
              </a:rPr>
              <a:t>ế</a:t>
            </a:r>
            <a:r>
              <a:rPr dirty="0" sz="1300" spc="-120">
                <a:latin typeface="Microsoft Sans Serif"/>
                <a:cs typeface="Microsoft Sans Serif"/>
              </a:rPr>
              <a:t>n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70">
                <a:latin typeface="Microsoft Sans Serif"/>
                <a:cs typeface="Microsoft Sans Serif"/>
              </a:rPr>
              <a:t>t</a:t>
            </a:r>
            <a:r>
              <a:rPr dirty="0" sz="1300" spc="-120">
                <a:latin typeface="Microsoft Sans Serif"/>
                <a:cs typeface="Microsoft Sans Serif"/>
              </a:rPr>
              <a:t>ăng</a:t>
            </a:r>
            <a:r>
              <a:rPr dirty="0" sz="1300" spc="-35">
                <a:latin typeface="Microsoft Sans Serif"/>
                <a:cs typeface="Microsoft Sans Serif"/>
              </a:rPr>
              <a:t> </a:t>
            </a:r>
            <a:r>
              <a:rPr dirty="0" sz="1300" spc="-65">
                <a:latin typeface="Microsoft Sans Serif"/>
                <a:cs typeface="Microsoft Sans Serif"/>
              </a:rPr>
              <a:t>tr</a:t>
            </a:r>
            <a:r>
              <a:rPr dirty="0" sz="1300" spc="15">
                <a:latin typeface="Calibri"/>
                <a:cs typeface="Calibri"/>
              </a:rPr>
              <a:t>ư</a:t>
            </a:r>
            <a:r>
              <a:rPr dirty="0" sz="1300" spc="10">
                <a:latin typeface="Calibri"/>
                <a:cs typeface="Calibri"/>
              </a:rPr>
              <a:t>ở</a:t>
            </a:r>
            <a:r>
              <a:rPr dirty="0" sz="1300" spc="-120">
                <a:latin typeface="Microsoft Sans Serif"/>
                <a:cs typeface="Microsoft Sans Serif"/>
              </a:rPr>
              <a:t>ng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10">
                <a:latin typeface="Microsoft Sans Serif"/>
                <a:cs typeface="Microsoft Sans Serif"/>
              </a:rPr>
              <a:t>c</a:t>
            </a:r>
            <a:r>
              <a:rPr dirty="0" sz="1300" spc="-114">
                <a:latin typeface="Microsoft Sans Serif"/>
                <a:cs typeface="Microsoft Sans Serif"/>
              </a:rPr>
              <a:t>h</a:t>
            </a:r>
            <a:r>
              <a:rPr dirty="0" sz="1300" spc="-120">
                <a:latin typeface="Microsoft Sans Serif"/>
                <a:cs typeface="Microsoft Sans Serif"/>
              </a:rPr>
              <a:t>o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10">
                <a:latin typeface="Microsoft Sans Serif"/>
                <a:cs typeface="Microsoft Sans Serif"/>
              </a:rPr>
              <a:t>k</a:t>
            </a:r>
            <a:r>
              <a:rPr dirty="0" sz="1300" spc="-114">
                <a:latin typeface="Microsoft Sans Serif"/>
                <a:cs typeface="Microsoft Sans Serif"/>
              </a:rPr>
              <a:t>h</a:t>
            </a:r>
            <a:r>
              <a:rPr dirty="0" sz="1300" spc="-120">
                <a:latin typeface="Microsoft Sans Serif"/>
                <a:cs typeface="Microsoft Sans Serif"/>
              </a:rPr>
              <a:t>á</a:t>
            </a:r>
            <a:r>
              <a:rPr dirty="0" sz="1300" spc="-105">
                <a:latin typeface="Microsoft Sans Serif"/>
                <a:cs typeface="Microsoft Sans Serif"/>
              </a:rPr>
              <a:t>c</a:t>
            </a:r>
            <a:r>
              <a:rPr dirty="0" sz="1300" spc="-120">
                <a:latin typeface="Microsoft Sans Serif"/>
                <a:cs typeface="Microsoft Sans Serif"/>
              </a:rPr>
              <a:t>h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25">
                <a:latin typeface="Microsoft Sans Serif"/>
                <a:cs typeface="Microsoft Sans Serif"/>
              </a:rPr>
              <a:t>h</a:t>
            </a:r>
            <a:r>
              <a:rPr dirty="0" sz="1300" spc="-120">
                <a:latin typeface="Microsoft Sans Serif"/>
                <a:cs typeface="Microsoft Sans Serif"/>
              </a:rPr>
              <a:t>àng</a:t>
            </a:r>
            <a:r>
              <a:rPr dirty="0" sz="1300" spc="-60">
                <a:latin typeface="Microsoft Sans Serif"/>
                <a:cs typeface="Microsoft Sans Serif"/>
              </a:rPr>
              <a:t>.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228334" y="4403902"/>
            <a:ext cx="2381250" cy="104266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50190" marR="5080" indent="-238125">
              <a:lnSpc>
                <a:spcPct val="117100"/>
              </a:lnSpc>
              <a:spcBef>
                <a:spcPts val="90"/>
              </a:spcBef>
              <a:buClr>
                <a:srgbClr val="224394"/>
              </a:buClr>
              <a:buChar char="●"/>
              <a:tabLst>
                <a:tab pos="257810" algn="l"/>
                <a:tab pos="258445" algn="l"/>
              </a:tabLst>
            </a:pPr>
            <a:r>
              <a:rPr dirty="0" sz="1300" spc="-85">
                <a:latin typeface="Microsoft Sans Serif"/>
                <a:cs typeface="Microsoft Sans Serif"/>
              </a:rPr>
              <a:t>Đội</a:t>
            </a:r>
            <a:r>
              <a:rPr dirty="0" sz="1300" spc="-60">
                <a:latin typeface="Microsoft Sans Serif"/>
                <a:cs typeface="Microsoft Sans Serif"/>
              </a:rPr>
              <a:t> </a:t>
            </a:r>
            <a:r>
              <a:rPr dirty="0" sz="1300" spc="-90">
                <a:latin typeface="Microsoft Sans Serif"/>
                <a:cs typeface="Microsoft Sans Serif"/>
              </a:rPr>
              <a:t>ngũ</a:t>
            </a:r>
            <a:r>
              <a:rPr dirty="0" sz="1300" spc="-30">
                <a:latin typeface="Microsoft Sans Serif"/>
                <a:cs typeface="Microsoft Sans Serif"/>
              </a:rPr>
              <a:t> </a:t>
            </a:r>
            <a:r>
              <a:rPr dirty="0" sz="1300" spc="-85">
                <a:latin typeface="Microsoft Sans Serif"/>
                <a:cs typeface="Microsoft Sans Serif"/>
              </a:rPr>
              <a:t>điều</a:t>
            </a:r>
            <a:r>
              <a:rPr dirty="0" sz="1300" spc="-55">
                <a:latin typeface="Microsoft Sans Serif"/>
                <a:cs typeface="Microsoft Sans Serif"/>
              </a:rPr>
              <a:t> </a:t>
            </a:r>
            <a:r>
              <a:rPr dirty="0" sz="1300" spc="-95">
                <a:latin typeface="Microsoft Sans Serif"/>
                <a:cs typeface="Microsoft Sans Serif"/>
              </a:rPr>
              <a:t>hành</a:t>
            </a:r>
            <a:r>
              <a:rPr dirty="0" sz="1300" spc="-25">
                <a:latin typeface="Microsoft Sans Serif"/>
                <a:cs typeface="Microsoft Sans Serif"/>
              </a:rPr>
              <a:t> </a:t>
            </a:r>
            <a:r>
              <a:rPr dirty="0" sz="1300" spc="-95">
                <a:latin typeface="Microsoft Sans Serif"/>
                <a:cs typeface="Microsoft Sans Serif"/>
              </a:rPr>
              <a:t>đến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25">
                <a:latin typeface="Microsoft Sans Serif"/>
                <a:cs typeface="Microsoft Sans Serif"/>
              </a:rPr>
              <a:t>t</a:t>
            </a:r>
            <a:r>
              <a:rPr dirty="0" sz="1300" spc="-25">
                <a:latin typeface="Calibri"/>
                <a:cs typeface="Calibri"/>
              </a:rPr>
              <a:t>ừ</a:t>
            </a:r>
            <a:r>
              <a:rPr dirty="0" sz="1300" spc="-5">
                <a:latin typeface="Calibri"/>
                <a:cs typeface="Calibri"/>
              </a:rPr>
              <a:t> </a:t>
            </a:r>
            <a:r>
              <a:rPr dirty="0" sz="1300" spc="-110">
                <a:latin typeface="Microsoft Sans Serif"/>
                <a:cs typeface="Microsoft Sans Serif"/>
              </a:rPr>
              <a:t>Lazada, </a:t>
            </a:r>
            <a:r>
              <a:rPr dirty="0" sz="1300" spc="-330">
                <a:latin typeface="Microsoft Sans Serif"/>
                <a:cs typeface="Microsoft Sans Serif"/>
              </a:rPr>
              <a:t> </a:t>
            </a:r>
            <a:r>
              <a:rPr dirty="0" sz="1300" spc="-120">
                <a:latin typeface="Microsoft Sans Serif"/>
                <a:cs typeface="Microsoft Sans Serif"/>
              </a:rPr>
              <a:t>McKinsey.</a:t>
            </a:r>
            <a:endParaRPr sz="1300">
              <a:latin typeface="Microsoft Sans Serif"/>
              <a:cs typeface="Microsoft Sans Serif"/>
            </a:endParaRPr>
          </a:p>
          <a:p>
            <a:pPr marL="250190" marR="64769" indent="-238125">
              <a:lnSpc>
                <a:spcPct val="116900"/>
              </a:lnSpc>
              <a:spcBef>
                <a:spcPts val="710"/>
              </a:spcBef>
              <a:buClr>
                <a:srgbClr val="224394"/>
              </a:buClr>
              <a:buChar char="●"/>
              <a:tabLst>
                <a:tab pos="257810" algn="l"/>
                <a:tab pos="258445" algn="l"/>
              </a:tabLst>
            </a:pPr>
            <a:r>
              <a:rPr dirty="0" sz="1300" spc="-155">
                <a:latin typeface="Microsoft Sans Serif"/>
                <a:cs typeface="Microsoft Sans Serif"/>
              </a:rPr>
              <a:t>H</a:t>
            </a:r>
            <a:r>
              <a:rPr dirty="0" sz="1300" spc="10">
                <a:latin typeface="Calibri"/>
                <a:cs typeface="Calibri"/>
              </a:rPr>
              <a:t>ợ</a:t>
            </a:r>
            <a:r>
              <a:rPr dirty="0" sz="1300" spc="-120">
                <a:latin typeface="Microsoft Sans Serif"/>
                <a:cs typeface="Microsoft Sans Serif"/>
              </a:rPr>
              <a:t>p</a:t>
            </a:r>
            <a:r>
              <a:rPr dirty="0" sz="1300" spc="-45">
                <a:latin typeface="Microsoft Sans Serif"/>
                <a:cs typeface="Microsoft Sans Serif"/>
              </a:rPr>
              <a:t> </a:t>
            </a:r>
            <a:r>
              <a:rPr dirty="0" sz="1300" spc="-65">
                <a:latin typeface="Microsoft Sans Serif"/>
                <a:cs typeface="Microsoft Sans Serif"/>
              </a:rPr>
              <a:t>t</a:t>
            </a:r>
            <a:r>
              <a:rPr dirty="0" sz="1300" spc="-120">
                <a:latin typeface="Microsoft Sans Serif"/>
                <a:cs typeface="Microsoft Sans Serif"/>
              </a:rPr>
              <a:t>a</a:t>
            </a:r>
            <a:r>
              <a:rPr dirty="0" sz="1300">
                <a:latin typeface="Microsoft Sans Serif"/>
                <a:cs typeface="Microsoft Sans Serif"/>
              </a:rPr>
              <a:t>́</a:t>
            </a:r>
            <a:r>
              <a:rPr dirty="0" sz="1300" spc="-105">
                <a:latin typeface="Microsoft Sans Serif"/>
                <a:cs typeface="Microsoft Sans Serif"/>
              </a:rPr>
              <a:t>c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65">
                <a:latin typeface="Microsoft Sans Serif"/>
                <a:cs typeface="Microsoft Sans Serif"/>
              </a:rPr>
              <a:t>t</a:t>
            </a:r>
            <a:r>
              <a:rPr dirty="0" sz="1300" spc="-120">
                <a:latin typeface="Microsoft Sans Serif"/>
                <a:cs typeface="Microsoft Sans Serif"/>
              </a:rPr>
              <a:t>h</a:t>
            </a:r>
            <a:r>
              <a:rPr dirty="0" sz="1300" spc="-120">
                <a:latin typeface="Microsoft Sans Serif"/>
                <a:cs typeface="Microsoft Sans Serif"/>
              </a:rPr>
              <a:t>a</a:t>
            </a:r>
            <a:r>
              <a:rPr dirty="0" sz="1300">
                <a:latin typeface="Microsoft Sans Serif"/>
                <a:cs typeface="Microsoft Sans Serif"/>
              </a:rPr>
              <a:t>̀</a:t>
            </a:r>
            <a:r>
              <a:rPr dirty="0" sz="1300" spc="-120">
                <a:latin typeface="Microsoft Sans Serif"/>
                <a:cs typeface="Microsoft Sans Serif"/>
              </a:rPr>
              <a:t>nh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10">
                <a:latin typeface="Microsoft Sans Serif"/>
                <a:cs typeface="Microsoft Sans Serif"/>
              </a:rPr>
              <a:t>c</a:t>
            </a:r>
            <a:r>
              <a:rPr dirty="0" sz="1300" spc="-114">
                <a:latin typeface="Microsoft Sans Serif"/>
                <a:cs typeface="Microsoft Sans Serif"/>
              </a:rPr>
              <a:t>ô</a:t>
            </a:r>
            <a:r>
              <a:rPr dirty="0" sz="1300" spc="-120">
                <a:latin typeface="Microsoft Sans Serif"/>
                <a:cs typeface="Microsoft Sans Serif"/>
              </a:rPr>
              <a:t>ng</a:t>
            </a:r>
            <a:r>
              <a:rPr dirty="0" sz="1300" spc="-35">
                <a:latin typeface="Microsoft Sans Serif"/>
                <a:cs typeface="Microsoft Sans Serif"/>
              </a:rPr>
              <a:t> </a:t>
            </a:r>
            <a:r>
              <a:rPr dirty="0" sz="1300" spc="-100">
                <a:latin typeface="Microsoft Sans Serif"/>
                <a:cs typeface="Microsoft Sans Serif"/>
              </a:rPr>
              <a:t>v</a:t>
            </a:r>
            <a:r>
              <a:rPr dirty="0" sz="1300" spc="10">
                <a:latin typeface="Calibri"/>
                <a:cs typeface="Calibri"/>
              </a:rPr>
              <a:t>ớ</a:t>
            </a:r>
            <a:r>
              <a:rPr dirty="0" sz="1300" spc="-55">
                <a:latin typeface="Microsoft Sans Serif"/>
                <a:cs typeface="Microsoft Sans Serif"/>
              </a:rPr>
              <a:t>i</a:t>
            </a:r>
            <a:r>
              <a:rPr dirty="0" sz="1300" spc="-50">
                <a:latin typeface="Microsoft Sans Serif"/>
                <a:cs typeface="Microsoft Sans Serif"/>
              </a:rPr>
              <a:t> </a:t>
            </a:r>
            <a:r>
              <a:rPr dirty="0" sz="1300" spc="-130" b="1">
                <a:latin typeface="Arial"/>
                <a:cs typeface="Arial"/>
              </a:rPr>
              <a:t>h</a:t>
            </a:r>
            <a:r>
              <a:rPr dirty="0" sz="1300" spc="15" b="1">
                <a:latin typeface="Calibri"/>
                <a:cs typeface="Calibri"/>
              </a:rPr>
              <a:t>ơ</a:t>
            </a:r>
            <a:r>
              <a:rPr dirty="0" sz="1300" spc="-130" b="1">
                <a:latin typeface="Arial"/>
                <a:cs typeface="Arial"/>
              </a:rPr>
              <a:t>n</a:t>
            </a:r>
            <a:r>
              <a:rPr dirty="0" sz="1300" spc="-70" b="1">
                <a:latin typeface="Arial"/>
                <a:cs typeface="Arial"/>
              </a:rPr>
              <a:t> </a:t>
            </a:r>
            <a:r>
              <a:rPr dirty="0" sz="1300" spc="-105" b="1">
                <a:latin typeface="Arial"/>
                <a:cs typeface="Arial"/>
              </a:rPr>
              <a:t>200  kha</a:t>
            </a:r>
            <a:r>
              <a:rPr dirty="0" sz="1300" b="1">
                <a:latin typeface="Arial"/>
                <a:cs typeface="Arial"/>
              </a:rPr>
              <a:t>́</a:t>
            </a:r>
            <a:r>
              <a:rPr dirty="0" sz="1300" spc="-125" b="1">
                <a:latin typeface="Arial"/>
                <a:cs typeface="Arial"/>
              </a:rPr>
              <a:t>ch</a:t>
            </a:r>
            <a:r>
              <a:rPr dirty="0" sz="1300" spc="-70" b="1">
                <a:latin typeface="Arial"/>
                <a:cs typeface="Arial"/>
              </a:rPr>
              <a:t> </a:t>
            </a:r>
            <a:r>
              <a:rPr dirty="0" sz="1300" spc="-130" b="1">
                <a:latin typeface="Arial"/>
                <a:cs typeface="Arial"/>
              </a:rPr>
              <a:t>h</a:t>
            </a:r>
            <a:r>
              <a:rPr dirty="0" sz="1300" spc="-120" b="1">
                <a:latin typeface="Arial"/>
                <a:cs typeface="Arial"/>
              </a:rPr>
              <a:t>a</a:t>
            </a:r>
            <a:r>
              <a:rPr dirty="0" sz="1300" b="1">
                <a:latin typeface="Arial"/>
                <a:cs typeface="Arial"/>
              </a:rPr>
              <a:t>̀</a:t>
            </a:r>
            <a:r>
              <a:rPr dirty="0" sz="1300" spc="-130" b="1">
                <a:latin typeface="Arial"/>
                <a:cs typeface="Arial"/>
              </a:rPr>
              <a:t>ng</a:t>
            </a:r>
            <a:r>
              <a:rPr dirty="0" sz="1300" spc="-95" b="1">
                <a:latin typeface="Arial"/>
                <a:cs typeface="Arial"/>
              </a:rPr>
              <a:t> </a:t>
            </a:r>
            <a:r>
              <a:rPr dirty="0" sz="1300" spc="-100">
                <a:latin typeface="Microsoft Sans Serif"/>
                <a:cs typeface="Microsoft Sans Serif"/>
              </a:rPr>
              <a:t>v</a:t>
            </a:r>
            <a:r>
              <a:rPr dirty="0" sz="1300" spc="-120">
                <a:latin typeface="Microsoft Sans Serif"/>
                <a:cs typeface="Microsoft Sans Serif"/>
              </a:rPr>
              <a:t>a</a:t>
            </a:r>
            <a:r>
              <a:rPr dirty="0" sz="1300">
                <a:latin typeface="Microsoft Sans Serif"/>
                <a:cs typeface="Microsoft Sans Serif"/>
              </a:rPr>
              <a:t>̀</a:t>
            </a:r>
            <a:r>
              <a:rPr dirty="0" sz="1300" spc="-50">
                <a:latin typeface="Microsoft Sans Serif"/>
                <a:cs typeface="Microsoft Sans Serif"/>
              </a:rPr>
              <a:t> </a:t>
            </a:r>
            <a:r>
              <a:rPr dirty="0" sz="1300" spc="-130" b="1">
                <a:latin typeface="Arial"/>
                <a:cs typeface="Arial"/>
              </a:rPr>
              <a:t>h</a:t>
            </a:r>
            <a:r>
              <a:rPr dirty="0" sz="1300" spc="20" b="1">
                <a:latin typeface="Calibri"/>
                <a:cs typeface="Calibri"/>
              </a:rPr>
              <a:t>ơ</a:t>
            </a:r>
            <a:r>
              <a:rPr dirty="0" sz="1300" spc="-130" b="1">
                <a:latin typeface="Arial"/>
                <a:cs typeface="Arial"/>
              </a:rPr>
              <a:t>n</a:t>
            </a:r>
            <a:r>
              <a:rPr dirty="0" sz="1300" spc="-85" b="1">
                <a:latin typeface="Arial"/>
                <a:cs typeface="Arial"/>
              </a:rPr>
              <a:t> </a:t>
            </a:r>
            <a:r>
              <a:rPr dirty="0" sz="1300" spc="-120" b="1">
                <a:latin typeface="Arial"/>
                <a:cs typeface="Arial"/>
              </a:rPr>
              <a:t>400</a:t>
            </a:r>
            <a:r>
              <a:rPr dirty="0" sz="1300" spc="-60" b="1">
                <a:latin typeface="Arial"/>
                <a:cs typeface="Arial"/>
              </a:rPr>
              <a:t> </a:t>
            </a:r>
            <a:r>
              <a:rPr dirty="0" sz="1300" spc="-130" b="1">
                <a:latin typeface="Arial"/>
                <a:cs typeface="Arial"/>
              </a:rPr>
              <a:t>d</a:t>
            </a:r>
            <a:r>
              <a:rPr dirty="0" sz="1300" spc="20" b="1">
                <a:latin typeface="Calibri"/>
                <a:cs typeface="Calibri"/>
              </a:rPr>
              <a:t>ự</a:t>
            </a:r>
            <a:r>
              <a:rPr dirty="0" sz="1300" spc="5" b="1">
                <a:latin typeface="Calibri"/>
                <a:cs typeface="Calibri"/>
              </a:rPr>
              <a:t> </a:t>
            </a:r>
            <a:r>
              <a:rPr dirty="0" sz="1300" spc="-120" b="1">
                <a:latin typeface="Arial"/>
                <a:cs typeface="Arial"/>
              </a:rPr>
              <a:t>a</a:t>
            </a:r>
            <a:r>
              <a:rPr dirty="0" sz="1300" b="1">
                <a:latin typeface="Arial"/>
                <a:cs typeface="Arial"/>
              </a:rPr>
              <a:t>́</a:t>
            </a:r>
            <a:r>
              <a:rPr dirty="0" sz="1300" spc="-95" b="1">
                <a:latin typeface="Arial"/>
                <a:cs typeface="Arial"/>
              </a:rPr>
              <a:t>n.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5099303" y="1714500"/>
            <a:ext cx="1979930" cy="722630"/>
            <a:chOff x="5099303" y="1714500"/>
            <a:chExt cx="1979930" cy="722630"/>
          </a:xfrm>
        </p:grpSpPr>
        <p:sp>
          <p:nvSpPr>
            <p:cNvPr id="40" name="object 40"/>
            <p:cNvSpPr/>
            <p:nvPr/>
          </p:nvSpPr>
          <p:spPr>
            <a:xfrm>
              <a:off x="5113781" y="1728977"/>
              <a:ext cx="1950720" cy="556260"/>
            </a:xfrm>
            <a:custGeom>
              <a:avLst/>
              <a:gdLst/>
              <a:ahLst/>
              <a:cxnLst/>
              <a:rect l="l" t="t" r="r" b="b"/>
              <a:pathLst>
                <a:path w="1950720" h="556260">
                  <a:moveTo>
                    <a:pt x="0" y="278130"/>
                  </a:moveTo>
                  <a:lnTo>
                    <a:pt x="3638" y="233000"/>
                  </a:lnTo>
                  <a:lnTo>
                    <a:pt x="14173" y="190195"/>
                  </a:lnTo>
                  <a:lnTo>
                    <a:pt x="31032" y="150285"/>
                  </a:lnTo>
                  <a:lnTo>
                    <a:pt x="53644" y="113842"/>
                  </a:lnTo>
                  <a:lnTo>
                    <a:pt x="81438" y="81438"/>
                  </a:lnTo>
                  <a:lnTo>
                    <a:pt x="113842" y="53644"/>
                  </a:lnTo>
                  <a:lnTo>
                    <a:pt x="150285" y="31032"/>
                  </a:lnTo>
                  <a:lnTo>
                    <a:pt x="190195" y="14173"/>
                  </a:lnTo>
                  <a:lnTo>
                    <a:pt x="233000" y="3638"/>
                  </a:lnTo>
                  <a:lnTo>
                    <a:pt x="278129" y="0"/>
                  </a:lnTo>
                  <a:lnTo>
                    <a:pt x="1672589" y="0"/>
                  </a:lnTo>
                  <a:lnTo>
                    <a:pt x="1717719" y="3638"/>
                  </a:lnTo>
                  <a:lnTo>
                    <a:pt x="1760524" y="14173"/>
                  </a:lnTo>
                  <a:lnTo>
                    <a:pt x="1800434" y="31032"/>
                  </a:lnTo>
                  <a:lnTo>
                    <a:pt x="1836877" y="53644"/>
                  </a:lnTo>
                  <a:lnTo>
                    <a:pt x="1869281" y="81438"/>
                  </a:lnTo>
                  <a:lnTo>
                    <a:pt x="1897075" y="113842"/>
                  </a:lnTo>
                  <a:lnTo>
                    <a:pt x="1919687" y="150285"/>
                  </a:lnTo>
                  <a:lnTo>
                    <a:pt x="1936546" y="190195"/>
                  </a:lnTo>
                  <a:lnTo>
                    <a:pt x="1947081" y="233000"/>
                  </a:lnTo>
                  <a:lnTo>
                    <a:pt x="1950719" y="278130"/>
                  </a:lnTo>
                  <a:lnTo>
                    <a:pt x="1947081" y="323259"/>
                  </a:lnTo>
                  <a:lnTo>
                    <a:pt x="1936546" y="366064"/>
                  </a:lnTo>
                  <a:lnTo>
                    <a:pt x="1919687" y="405974"/>
                  </a:lnTo>
                  <a:lnTo>
                    <a:pt x="1897075" y="442417"/>
                  </a:lnTo>
                  <a:lnTo>
                    <a:pt x="1869281" y="474821"/>
                  </a:lnTo>
                  <a:lnTo>
                    <a:pt x="1836877" y="502615"/>
                  </a:lnTo>
                  <a:lnTo>
                    <a:pt x="1800434" y="525227"/>
                  </a:lnTo>
                  <a:lnTo>
                    <a:pt x="1760524" y="542086"/>
                  </a:lnTo>
                  <a:lnTo>
                    <a:pt x="1717719" y="552621"/>
                  </a:lnTo>
                  <a:lnTo>
                    <a:pt x="1672589" y="556260"/>
                  </a:lnTo>
                  <a:lnTo>
                    <a:pt x="278129" y="556260"/>
                  </a:lnTo>
                  <a:lnTo>
                    <a:pt x="233000" y="552621"/>
                  </a:lnTo>
                  <a:lnTo>
                    <a:pt x="190195" y="542086"/>
                  </a:lnTo>
                  <a:lnTo>
                    <a:pt x="150285" y="525227"/>
                  </a:lnTo>
                  <a:lnTo>
                    <a:pt x="113842" y="502615"/>
                  </a:lnTo>
                  <a:lnTo>
                    <a:pt x="81438" y="474821"/>
                  </a:lnTo>
                  <a:lnTo>
                    <a:pt x="53644" y="442417"/>
                  </a:lnTo>
                  <a:lnTo>
                    <a:pt x="31032" y="405974"/>
                  </a:lnTo>
                  <a:lnTo>
                    <a:pt x="14173" y="366064"/>
                  </a:lnTo>
                  <a:lnTo>
                    <a:pt x="3638" y="323259"/>
                  </a:lnTo>
                  <a:lnTo>
                    <a:pt x="0" y="278130"/>
                  </a:lnTo>
                  <a:close/>
                </a:path>
              </a:pathLst>
            </a:custGeom>
            <a:ln w="28956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5167121" y="1782318"/>
              <a:ext cx="1844039" cy="448309"/>
            </a:xfrm>
            <a:custGeom>
              <a:avLst/>
              <a:gdLst/>
              <a:ahLst/>
              <a:cxnLst/>
              <a:rect l="l" t="t" r="r" b="b"/>
              <a:pathLst>
                <a:path w="1844040" h="448310">
                  <a:moveTo>
                    <a:pt x="1620011" y="0"/>
                  </a:moveTo>
                  <a:lnTo>
                    <a:pt x="224027" y="0"/>
                  </a:lnTo>
                  <a:lnTo>
                    <a:pt x="178886" y="4552"/>
                  </a:lnTo>
                  <a:lnTo>
                    <a:pt x="136838" y="17609"/>
                  </a:lnTo>
                  <a:lnTo>
                    <a:pt x="98784" y="38268"/>
                  </a:lnTo>
                  <a:lnTo>
                    <a:pt x="65627" y="65627"/>
                  </a:lnTo>
                  <a:lnTo>
                    <a:pt x="38268" y="98784"/>
                  </a:lnTo>
                  <a:lnTo>
                    <a:pt x="17609" y="136838"/>
                  </a:lnTo>
                  <a:lnTo>
                    <a:pt x="4552" y="178886"/>
                  </a:lnTo>
                  <a:lnTo>
                    <a:pt x="0" y="224028"/>
                  </a:lnTo>
                  <a:lnTo>
                    <a:pt x="4552" y="269169"/>
                  </a:lnTo>
                  <a:lnTo>
                    <a:pt x="17609" y="311217"/>
                  </a:lnTo>
                  <a:lnTo>
                    <a:pt x="38268" y="349271"/>
                  </a:lnTo>
                  <a:lnTo>
                    <a:pt x="65627" y="382428"/>
                  </a:lnTo>
                  <a:lnTo>
                    <a:pt x="98784" y="409787"/>
                  </a:lnTo>
                  <a:lnTo>
                    <a:pt x="136838" y="430446"/>
                  </a:lnTo>
                  <a:lnTo>
                    <a:pt x="178886" y="443503"/>
                  </a:lnTo>
                  <a:lnTo>
                    <a:pt x="224027" y="448056"/>
                  </a:lnTo>
                  <a:lnTo>
                    <a:pt x="1620011" y="448056"/>
                  </a:lnTo>
                  <a:lnTo>
                    <a:pt x="1665153" y="443503"/>
                  </a:lnTo>
                  <a:lnTo>
                    <a:pt x="1707201" y="430446"/>
                  </a:lnTo>
                  <a:lnTo>
                    <a:pt x="1745255" y="409787"/>
                  </a:lnTo>
                  <a:lnTo>
                    <a:pt x="1778412" y="382428"/>
                  </a:lnTo>
                  <a:lnTo>
                    <a:pt x="1805771" y="349271"/>
                  </a:lnTo>
                  <a:lnTo>
                    <a:pt x="1826430" y="311217"/>
                  </a:lnTo>
                  <a:lnTo>
                    <a:pt x="1839487" y="269169"/>
                  </a:lnTo>
                  <a:lnTo>
                    <a:pt x="1844039" y="224028"/>
                  </a:lnTo>
                  <a:lnTo>
                    <a:pt x="1839487" y="178886"/>
                  </a:lnTo>
                  <a:lnTo>
                    <a:pt x="1826430" y="136838"/>
                  </a:lnTo>
                  <a:lnTo>
                    <a:pt x="1805771" y="98784"/>
                  </a:lnTo>
                  <a:lnTo>
                    <a:pt x="1778412" y="65627"/>
                  </a:lnTo>
                  <a:lnTo>
                    <a:pt x="1745255" y="38268"/>
                  </a:lnTo>
                  <a:lnTo>
                    <a:pt x="1707201" y="17609"/>
                  </a:lnTo>
                  <a:lnTo>
                    <a:pt x="1665153" y="4552"/>
                  </a:lnTo>
                  <a:lnTo>
                    <a:pt x="1620011" y="0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5167121" y="1782318"/>
              <a:ext cx="1844039" cy="448309"/>
            </a:xfrm>
            <a:custGeom>
              <a:avLst/>
              <a:gdLst/>
              <a:ahLst/>
              <a:cxnLst/>
              <a:rect l="l" t="t" r="r" b="b"/>
              <a:pathLst>
                <a:path w="1844040" h="448310">
                  <a:moveTo>
                    <a:pt x="0" y="224028"/>
                  </a:moveTo>
                  <a:lnTo>
                    <a:pt x="4552" y="178886"/>
                  </a:lnTo>
                  <a:lnTo>
                    <a:pt x="17609" y="136838"/>
                  </a:lnTo>
                  <a:lnTo>
                    <a:pt x="38268" y="98784"/>
                  </a:lnTo>
                  <a:lnTo>
                    <a:pt x="65627" y="65627"/>
                  </a:lnTo>
                  <a:lnTo>
                    <a:pt x="98784" y="38268"/>
                  </a:lnTo>
                  <a:lnTo>
                    <a:pt x="136838" y="17609"/>
                  </a:lnTo>
                  <a:lnTo>
                    <a:pt x="178886" y="4552"/>
                  </a:lnTo>
                  <a:lnTo>
                    <a:pt x="224027" y="0"/>
                  </a:lnTo>
                  <a:lnTo>
                    <a:pt x="1620011" y="0"/>
                  </a:lnTo>
                  <a:lnTo>
                    <a:pt x="1665153" y="4552"/>
                  </a:lnTo>
                  <a:lnTo>
                    <a:pt x="1707201" y="17609"/>
                  </a:lnTo>
                  <a:lnTo>
                    <a:pt x="1745255" y="38268"/>
                  </a:lnTo>
                  <a:lnTo>
                    <a:pt x="1778412" y="65627"/>
                  </a:lnTo>
                  <a:lnTo>
                    <a:pt x="1805771" y="98784"/>
                  </a:lnTo>
                  <a:lnTo>
                    <a:pt x="1826430" y="136838"/>
                  </a:lnTo>
                  <a:lnTo>
                    <a:pt x="1839487" y="178886"/>
                  </a:lnTo>
                  <a:lnTo>
                    <a:pt x="1844039" y="224028"/>
                  </a:lnTo>
                  <a:lnTo>
                    <a:pt x="1839487" y="269169"/>
                  </a:lnTo>
                  <a:lnTo>
                    <a:pt x="1826430" y="311217"/>
                  </a:lnTo>
                  <a:lnTo>
                    <a:pt x="1805771" y="349271"/>
                  </a:lnTo>
                  <a:lnTo>
                    <a:pt x="1778412" y="382428"/>
                  </a:lnTo>
                  <a:lnTo>
                    <a:pt x="1745255" y="409787"/>
                  </a:lnTo>
                  <a:lnTo>
                    <a:pt x="1707201" y="430446"/>
                  </a:lnTo>
                  <a:lnTo>
                    <a:pt x="1665153" y="443503"/>
                  </a:lnTo>
                  <a:lnTo>
                    <a:pt x="1620011" y="448056"/>
                  </a:lnTo>
                  <a:lnTo>
                    <a:pt x="224027" y="448056"/>
                  </a:lnTo>
                  <a:lnTo>
                    <a:pt x="178886" y="443503"/>
                  </a:lnTo>
                  <a:lnTo>
                    <a:pt x="136838" y="430446"/>
                  </a:lnTo>
                  <a:lnTo>
                    <a:pt x="98784" y="409787"/>
                  </a:lnTo>
                  <a:lnTo>
                    <a:pt x="65627" y="382428"/>
                  </a:lnTo>
                  <a:lnTo>
                    <a:pt x="38268" y="349271"/>
                  </a:lnTo>
                  <a:lnTo>
                    <a:pt x="17609" y="311217"/>
                  </a:lnTo>
                  <a:lnTo>
                    <a:pt x="4552" y="269169"/>
                  </a:lnTo>
                  <a:lnTo>
                    <a:pt x="0" y="224028"/>
                  </a:lnTo>
                  <a:close/>
                </a:path>
              </a:pathLst>
            </a:custGeom>
            <a:ln w="28956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68111" y="2270759"/>
              <a:ext cx="166115" cy="16611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30823" y="2270759"/>
              <a:ext cx="166115" cy="16611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93535" y="2270759"/>
              <a:ext cx="166115" cy="16611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56247" y="2270759"/>
              <a:ext cx="166115" cy="16611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51219" y="1883663"/>
              <a:ext cx="274320" cy="274320"/>
            </a:xfrm>
            <a:prstGeom prst="rect">
              <a:avLst/>
            </a:prstGeom>
          </p:spPr>
        </p:pic>
      </p:grp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5790438" y="776732"/>
            <a:ext cx="650875" cy="47180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900" spc="-350"/>
              <a:t>USP</a:t>
            </a:r>
            <a:endParaRPr sz="2900"/>
          </a:p>
        </p:txBody>
      </p:sp>
      <p:sp>
        <p:nvSpPr>
          <p:cNvPr id="49" name="object 49"/>
          <p:cNvSpPr txBox="1"/>
          <p:nvPr/>
        </p:nvSpPr>
        <p:spPr>
          <a:xfrm>
            <a:off x="3435477" y="4403902"/>
            <a:ext cx="2406015" cy="173608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50190" marR="86360" indent="-238125">
              <a:lnSpc>
                <a:spcPct val="117000"/>
              </a:lnSpc>
              <a:spcBef>
                <a:spcPts val="95"/>
              </a:spcBef>
              <a:buClr>
                <a:srgbClr val="04CEF7"/>
              </a:buClr>
              <a:buFont typeface="Microsoft Sans Serif"/>
              <a:buChar char="●"/>
              <a:tabLst>
                <a:tab pos="257810" algn="l"/>
                <a:tab pos="258445" algn="l"/>
              </a:tabLst>
            </a:pPr>
            <a:r>
              <a:rPr dirty="0" sz="1300" spc="-225" b="1">
                <a:latin typeface="Arial"/>
                <a:cs typeface="Arial"/>
              </a:rPr>
              <a:t>P</a:t>
            </a:r>
            <a:r>
              <a:rPr dirty="0" sz="1300" spc="-155" b="1">
                <a:latin typeface="Arial"/>
                <a:cs typeface="Arial"/>
              </a:rPr>
              <a:t>A</a:t>
            </a:r>
            <a:r>
              <a:rPr dirty="0" sz="1300" spc="-135" b="1">
                <a:latin typeface="Arial"/>
                <a:cs typeface="Arial"/>
              </a:rPr>
              <a:t>X</a:t>
            </a:r>
            <a:r>
              <a:rPr dirty="0" sz="1300" spc="-225" b="1">
                <a:latin typeface="Arial"/>
                <a:cs typeface="Arial"/>
              </a:rPr>
              <a:t>Y</a:t>
            </a:r>
            <a:r>
              <a:rPr dirty="0" sz="1300" spc="-70" b="1">
                <a:latin typeface="Arial"/>
                <a:cs typeface="Arial"/>
              </a:rPr>
              <a:t>:</a:t>
            </a:r>
            <a:r>
              <a:rPr dirty="0" sz="1300" spc="-75" b="1">
                <a:latin typeface="Arial"/>
                <a:cs typeface="Arial"/>
              </a:rPr>
              <a:t> </a:t>
            </a:r>
            <a:r>
              <a:rPr dirty="0" sz="1300" spc="-105">
                <a:latin typeface="Microsoft Sans Serif"/>
                <a:cs typeface="Microsoft Sans Serif"/>
              </a:rPr>
              <a:t>c</a:t>
            </a:r>
            <a:r>
              <a:rPr dirty="0" sz="1300" spc="-120">
                <a:latin typeface="Microsoft Sans Serif"/>
                <a:cs typeface="Microsoft Sans Serif"/>
              </a:rPr>
              <a:t>ông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95">
                <a:latin typeface="Microsoft Sans Serif"/>
                <a:cs typeface="Microsoft Sans Serif"/>
              </a:rPr>
              <a:t>c</a:t>
            </a:r>
            <a:r>
              <a:rPr dirty="0" sz="1300" spc="15">
                <a:latin typeface="Calibri"/>
                <a:cs typeface="Calibri"/>
              </a:rPr>
              <a:t>ụ</a:t>
            </a:r>
            <a:r>
              <a:rPr dirty="0" sz="1300">
                <a:latin typeface="Calibri"/>
                <a:cs typeface="Calibri"/>
              </a:rPr>
              <a:t> </a:t>
            </a:r>
            <a:r>
              <a:rPr dirty="0" sz="1300" spc="-120">
                <a:latin typeface="Microsoft Sans Serif"/>
                <a:cs typeface="Microsoft Sans Serif"/>
              </a:rPr>
              <a:t>h</a:t>
            </a:r>
            <a:r>
              <a:rPr dirty="0" sz="1300" spc="15">
                <a:latin typeface="Calibri"/>
                <a:cs typeface="Calibri"/>
              </a:rPr>
              <a:t>ỗ</a:t>
            </a:r>
            <a:r>
              <a:rPr dirty="0" sz="1300" spc="-5">
                <a:latin typeface="Calibri"/>
                <a:cs typeface="Calibri"/>
              </a:rPr>
              <a:t> </a:t>
            </a:r>
            <a:r>
              <a:rPr dirty="0" sz="1300" spc="-70">
                <a:latin typeface="Microsoft Sans Serif"/>
                <a:cs typeface="Microsoft Sans Serif"/>
              </a:rPr>
              <a:t>tr</a:t>
            </a:r>
            <a:r>
              <a:rPr dirty="0" sz="1300" spc="15">
                <a:latin typeface="Calibri"/>
                <a:cs typeface="Calibri"/>
              </a:rPr>
              <a:t>ợ</a:t>
            </a:r>
            <a:r>
              <a:rPr dirty="0" sz="1300" spc="15">
                <a:latin typeface="Calibri"/>
                <a:cs typeface="Calibri"/>
              </a:rPr>
              <a:t> </a:t>
            </a:r>
            <a:r>
              <a:rPr dirty="0" sz="1300" spc="-90">
                <a:latin typeface="Microsoft Sans Serif"/>
                <a:cs typeface="Microsoft Sans Serif"/>
              </a:rPr>
              <a:t>lê</a:t>
            </a:r>
            <a:r>
              <a:rPr dirty="0" sz="1300" spc="-120">
                <a:latin typeface="Microsoft Sans Serif"/>
                <a:cs typeface="Microsoft Sans Serif"/>
              </a:rPr>
              <a:t>n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05">
                <a:latin typeface="Microsoft Sans Serif"/>
                <a:cs typeface="Microsoft Sans Serif"/>
              </a:rPr>
              <a:t>k</a:t>
            </a:r>
            <a:r>
              <a:rPr dirty="0" sz="1300" spc="10">
                <a:latin typeface="Calibri"/>
                <a:cs typeface="Calibri"/>
              </a:rPr>
              <a:t>ế  </a:t>
            </a:r>
            <a:r>
              <a:rPr dirty="0" sz="1300" spc="-120">
                <a:latin typeface="Microsoft Sans Serif"/>
                <a:cs typeface="Microsoft Sans Serif"/>
              </a:rPr>
              <a:t>ho</a:t>
            </a:r>
            <a:r>
              <a:rPr dirty="0" sz="1300" spc="10">
                <a:latin typeface="Calibri"/>
                <a:cs typeface="Calibri"/>
              </a:rPr>
              <a:t>ạ</a:t>
            </a:r>
            <a:r>
              <a:rPr dirty="0" sz="1300" spc="-105">
                <a:latin typeface="Microsoft Sans Serif"/>
                <a:cs typeface="Microsoft Sans Serif"/>
              </a:rPr>
              <a:t>c</a:t>
            </a:r>
            <a:r>
              <a:rPr dirty="0" sz="1300" spc="-120">
                <a:latin typeface="Microsoft Sans Serif"/>
                <a:cs typeface="Microsoft Sans Serif"/>
              </a:rPr>
              <a:t>h</a:t>
            </a:r>
            <a:r>
              <a:rPr dirty="0" sz="1300" spc="-60">
                <a:latin typeface="Microsoft Sans Serif"/>
                <a:cs typeface="Microsoft Sans Serif"/>
              </a:rPr>
              <a:t>,</a:t>
            </a:r>
            <a:r>
              <a:rPr dirty="0" sz="1300" spc="-50">
                <a:latin typeface="Microsoft Sans Serif"/>
                <a:cs typeface="Microsoft Sans Serif"/>
              </a:rPr>
              <a:t> </a:t>
            </a:r>
            <a:r>
              <a:rPr dirty="0" sz="1300" spc="-60">
                <a:latin typeface="Microsoft Sans Serif"/>
                <a:cs typeface="Microsoft Sans Serif"/>
              </a:rPr>
              <a:t>t</a:t>
            </a:r>
            <a:r>
              <a:rPr dirty="0" sz="1300" spc="20">
                <a:latin typeface="Calibri"/>
                <a:cs typeface="Calibri"/>
              </a:rPr>
              <a:t>ố</a:t>
            </a:r>
            <a:r>
              <a:rPr dirty="0" sz="1300" spc="-55">
                <a:latin typeface="Microsoft Sans Serif"/>
                <a:cs typeface="Microsoft Sans Serif"/>
              </a:rPr>
              <a:t>i</a:t>
            </a:r>
            <a:r>
              <a:rPr dirty="0" sz="1300" spc="-60">
                <a:latin typeface="Microsoft Sans Serif"/>
                <a:cs typeface="Microsoft Sans Serif"/>
              </a:rPr>
              <a:t> </a:t>
            </a:r>
            <a:r>
              <a:rPr dirty="0" sz="1300" spc="15">
                <a:latin typeface="Calibri"/>
                <a:cs typeface="Calibri"/>
              </a:rPr>
              <a:t>ư</a:t>
            </a:r>
            <a:r>
              <a:rPr dirty="0" sz="1300" spc="-120">
                <a:latin typeface="Microsoft Sans Serif"/>
                <a:cs typeface="Microsoft Sans Serif"/>
              </a:rPr>
              <a:t>u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10">
                <a:latin typeface="Microsoft Sans Serif"/>
                <a:cs typeface="Microsoft Sans Serif"/>
              </a:rPr>
              <a:t>v</a:t>
            </a:r>
            <a:r>
              <a:rPr dirty="0" sz="1300" spc="-120">
                <a:latin typeface="Microsoft Sans Serif"/>
                <a:cs typeface="Microsoft Sans Serif"/>
              </a:rPr>
              <a:t>à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25">
                <a:latin typeface="Microsoft Sans Serif"/>
                <a:cs typeface="Microsoft Sans Serif"/>
              </a:rPr>
              <a:t>b</a:t>
            </a:r>
            <a:r>
              <a:rPr dirty="0" sz="1300" spc="-120">
                <a:latin typeface="Microsoft Sans Serif"/>
                <a:cs typeface="Microsoft Sans Serif"/>
              </a:rPr>
              <a:t>áo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10">
                <a:latin typeface="Microsoft Sans Serif"/>
                <a:cs typeface="Microsoft Sans Serif"/>
              </a:rPr>
              <a:t>c</a:t>
            </a:r>
            <a:r>
              <a:rPr dirty="0" sz="1300" spc="-114">
                <a:latin typeface="Microsoft Sans Serif"/>
                <a:cs typeface="Microsoft Sans Serif"/>
              </a:rPr>
              <a:t>á</a:t>
            </a:r>
            <a:r>
              <a:rPr dirty="0" sz="1300" spc="-120">
                <a:latin typeface="Microsoft Sans Serif"/>
                <a:cs typeface="Microsoft Sans Serif"/>
              </a:rPr>
              <a:t>o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95">
                <a:latin typeface="Microsoft Sans Serif"/>
                <a:cs typeface="Microsoft Sans Serif"/>
              </a:rPr>
              <a:t>k</a:t>
            </a:r>
            <a:r>
              <a:rPr dirty="0" sz="1300" spc="10">
                <a:latin typeface="Calibri"/>
                <a:cs typeface="Calibri"/>
              </a:rPr>
              <a:t>ế</a:t>
            </a:r>
            <a:r>
              <a:rPr dirty="0" sz="1300" spc="-60">
                <a:latin typeface="Microsoft Sans Serif"/>
                <a:cs typeface="Microsoft Sans Serif"/>
              </a:rPr>
              <a:t>t</a:t>
            </a:r>
            <a:r>
              <a:rPr dirty="0" sz="1300" spc="-50">
                <a:latin typeface="Microsoft Sans Serif"/>
                <a:cs typeface="Microsoft Sans Serif"/>
              </a:rPr>
              <a:t> </a:t>
            </a:r>
            <a:r>
              <a:rPr dirty="0" sz="1300" spc="-120">
                <a:latin typeface="Microsoft Sans Serif"/>
                <a:cs typeface="Microsoft Sans Serif"/>
              </a:rPr>
              <a:t>q</a:t>
            </a:r>
            <a:r>
              <a:rPr dirty="0" sz="1300" spc="-114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Calibri"/>
                <a:cs typeface="Calibri"/>
              </a:rPr>
              <a:t>ả  </a:t>
            </a:r>
            <a:r>
              <a:rPr dirty="0" sz="1300" spc="-120">
                <a:latin typeface="Microsoft Sans Serif"/>
                <a:cs typeface="Microsoft Sans Serif"/>
              </a:rPr>
              <a:t>ho</a:t>
            </a:r>
            <a:r>
              <a:rPr dirty="0" sz="1300" spc="10">
                <a:latin typeface="Calibri"/>
                <a:cs typeface="Calibri"/>
              </a:rPr>
              <a:t>ạ</a:t>
            </a:r>
            <a:r>
              <a:rPr dirty="0" sz="1300" spc="-60">
                <a:latin typeface="Microsoft Sans Serif"/>
                <a:cs typeface="Microsoft Sans Serif"/>
              </a:rPr>
              <a:t>t</a:t>
            </a:r>
            <a:r>
              <a:rPr dirty="0" sz="1300" spc="-50">
                <a:latin typeface="Microsoft Sans Serif"/>
                <a:cs typeface="Microsoft Sans Serif"/>
              </a:rPr>
              <a:t> </a:t>
            </a:r>
            <a:r>
              <a:rPr dirty="0" sz="1300" spc="-125">
                <a:latin typeface="Microsoft Sans Serif"/>
                <a:cs typeface="Microsoft Sans Serif"/>
              </a:rPr>
              <a:t>đ</a:t>
            </a:r>
            <a:r>
              <a:rPr dirty="0" sz="1300" spc="20">
                <a:latin typeface="Calibri"/>
                <a:cs typeface="Calibri"/>
              </a:rPr>
              <a:t>ộ</a:t>
            </a:r>
            <a:r>
              <a:rPr dirty="0" sz="1300" spc="-120">
                <a:latin typeface="Microsoft Sans Serif"/>
                <a:cs typeface="Microsoft Sans Serif"/>
              </a:rPr>
              <a:t>ng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25">
                <a:latin typeface="Microsoft Sans Serif"/>
                <a:cs typeface="Microsoft Sans Serif"/>
              </a:rPr>
              <a:t>q</a:t>
            </a:r>
            <a:r>
              <a:rPr dirty="0" sz="1300" spc="-110">
                <a:latin typeface="Microsoft Sans Serif"/>
                <a:cs typeface="Microsoft Sans Serif"/>
              </a:rPr>
              <a:t>u</a:t>
            </a:r>
            <a:r>
              <a:rPr dirty="0" sz="1300" spc="10">
                <a:latin typeface="Calibri"/>
                <a:cs typeface="Calibri"/>
              </a:rPr>
              <a:t>ả</a:t>
            </a:r>
            <a:r>
              <a:rPr dirty="0" sz="1300" spc="-120">
                <a:latin typeface="Microsoft Sans Serif"/>
                <a:cs typeface="Microsoft Sans Serif"/>
              </a:rPr>
              <a:t>ng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10">
                <a:latin typeface="Microsoft Sans Serif"/>
                <a:cs typeface="Microsoft Sans Serif"/>
              </a:rPr>
              <a:t>c</a:t>
            </a:r>
            <a:r>
              <a:rPr dirty="0" sz="1300" spc="-114">
                <a:latin typeface="Microsoft Sans Serif"/>
                <a:cs typeface="Microsoft Sans Serif"/>
              </a:rPr>
              <a:t>á</a:t>
            </a:r>
            <a:r>
              <a:rPr dirty="0" sz="1300" spc="-120">
                <a:latin typeface="Microsoft Sans Serif"/>
                <a:cs typeface="Microsoft Sans Serif"/>
              </a:rPr>
              <a:t>o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30">
                <a:latin typeface="Microsoft Sans Serif"/>
                <a:cs typeface="Microsoft Sans Serif"/>
              </a:rPr>
              <a:t>đ</a:t>
            </a:r>
            <a:r>
              <a:rPr dirty="0" sz="1300" spc="-120">
                <a:latin typeface="Microsoft Sans Serif"/>
                <a:cs typeface="Microsoft Sans Serif"/>
              </a:rPr>
              <a:t>a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10">
                <a:latin typeface="Microsoft Sans Serif"/>
                <a:cs typeface="Microsoft Sans Serif"/>
              </a:rPr>
              <a:t>k</a:t>
            </a:r>
            <a:r>
              <a:rPr dirty="0" sz="1300" spc="-114">
                <a:latin typeface="Microsoft Sans Serif"/>
                <a:cs typeface="Microsoft Sans Serif"/>
              </a:rPr>
              <a:t>ê</a:t>
            </a:r>
            <a:r>
              <a:rPr dirty="0" sz="1300" spc="-120">
                <a:latin typeface="Microsoft Sans Serif"/>
                <a:cs typeface="Microsoft Sans Serif"/>
              </a:rPr>
              <a:t>nh</a:t>
            </a:r>
            <a:r>
              <a:rPr dirty="0" sz="1300" spc="-60">
                <a:latin typeface="Microsoft Sans Serif"/>
                <a:cs typeface="Microsoft Sans Serif"/>
              </a:rPr>
              <a:t>.</a:t>
            </a:r>
            <a:endParaRPr sz="1300">
              <a:latin typeface="Microsoft Sans Serif"/>
              <a:cs typeface="Microsoft Sans Serif"/>
            </a:endParaRPr>
          </a:p>
          <a:p>
            <a:pPr marL="250190" marR="5080" indent="-238125">
              <a:lnSpc>
                <a:spcPct val="116700"/>
              </a:lnSpc>
              <a:spcBef>
                <a:spcPts val="710"/>
              </a:spcBef>
              <a:buClr>
                <a:srgbClr val="04CEF7"/>
              </a:buClr>
              <a:buFont typeface="Microsoft Sans Serif"/>
              <a:buChar char="●"/>
              <a:tabLst>
                <a:tab pos="257810" algn="l"/>
                <a:tab pos="258445" algn="l"/>
              </a:tabLst>
            </a:pPr>
            <a:r>
              <a:rPr dirty="0" sz="1300" spc="-120" b="1">
                <a:latin typeface="Arial"/>
                <a:cs typeface="Arial"/>
              </a:rPr>
              <a:t>Cre</a:t>
            </a:r>
            <a:r>
              <a:rPr dirty="0" sz="1300" spc="-114" b="1">
                <a:latin typeface="Arial"/>
                <a:cs typeface="Arial"/>
              </a:rPr>
              <a:t>a</a:t>
            </a:r>
            <a:r>
              <a:rPr dirty="0" sz="1300" spc="-70" b="1">
                <a:latin typeface="Arial"/>
                <a:cs typeface="Arial"/>
              </a:rPr>
              <a:t>t</a:t>
            </a:r>
            <a:r>
              <a:rPr dirty="0" sz="1300" spc="-70" b="1">
                <a:latin typeface="Arial"/>
                <a:cs typeface="Arial"/>
              </a:rPr>
              <a:t>i</a:t>
            </a:r>
            <a:r>
              <a:rPr dirty="0" sz="1300" spc="-120" b="1">
                <a:latin typeface="Arial"/>
                <a:cs typeface="Arial"/>
              </a:rPr>
              <a:t>ve</a:t>
            </a:r>
            <a:r>
              <a:rPr dirty="0" sz="1300" spc="-55" b="1">
                <a:latin typeface="Arial"/>
                <a:cs typeface="Arial"/>
              </a:rPr>
              <a:t> </a:t>
            </a:r>
            <a:r>
              <a:rPr dirty="0" sz="1300" spc="-80" b="1">
                <a:latin typeface="Arial"/>
                <a:cs typeface="Arial"/>
              </a:rPr>
              <a:t>f</a:t>
            </a:r>
            <a:r>
              <a:rPr dirty="0" sz="1300" spc="-130" b="1">
                <a:latin typeface="Arial"/>
                <a:cs typeface="Arial"/>
              </a:rPr>
              <a:t>o</a:t>
            </a:r>
            <a:r>
              <a:rPr dirty="0" sz="1300" spc="-85" b="1">
                <a:latin typeface="Arial"/>
                <a:cs typeface="Arial"/>
              </a:rPr>
              <a:t>r</a:t>
            </a:r>
            <a:r>
              <a:rPr dirty="0" sz="1300" spc="-65" b="1">
                <a:latin typeface="Arial"/>
                <a:cs typeface="Arial"/>
              </a:rPr>
              <a:t> </a:t>
            </a:r>
            <a:r>
              <a:rPr dirty="0" sz="1300" spc="-130" b="1">
                <a:latin typeface="Arial"/>
                <a:cs typeface="Arial"/>
              </a:rPr>
              <a:t>Pe</a:t>
            </a:r>
            <a:r>
              <a:rPr dirty="0" sz="1300" spc="-95" b="1">
                <a:latin typeface="Arial"/>
                <a:cs typeface="Arial"/>
              </a:rPr>
              <a:t>r</a:t>
            </a:r>
            <a:r>
              <a:rPr dirty="0" sz="1300" spc="-120" b="1">
                <a:latin typeface="Arial"/>
                <a:cs typeface="Arial"/>
              </a:rPr>
              <a:t>forma</a:t>
            </a:r>
            <a:r>
              <a:rPr dirty="0" sz="1300" spc="-125" b="1">
                <a:latin typeface="Arial"/>
                <a:cs typeface="Arial"/>
              </a:rPr>
              <a:t>n</a:t>
            </a:r>
            <a:r>
              <a:rPr dirty="0" sz="1300" spc="-120" b="1">
                <a:latin typeface="Arial"/>
                <a:cs typeface="Arial"/>
              </a:rPr>
              <a:t>c</a:t>
            </a:r>
            <a:r>
              <a:rPr dirty="0" sz="1300" spc="-105" b="1">
                <a:latin typeface="Arial"/>
                <a:cs typeface="Arial"/>
              </a:rPr>
              <a:t>e</a:t>
            </a:r>
            <a:r>
              <a:rPr dirty="0" sz="1300" spc="-60">
                <a:latin typeface="Microsoft Sans Serif"/>
                <a:cs typeface="Microsoft Sans Serif"/>
              </a:rPr>
              <a:t>:</a:t>
            </a:r>
            <a:r>
              <a:rPr dirty="0" sz="1300" spc="-50">
                <a:latin typeface="Microsoft Sans Serif"/>
                <a:cs typeface="Microsoft Sans Serif"/>
              </a:rPr>
              <a:t> </a:t>
            </a:r>
            <a:r>
              <a:rPr dirty="0" sz="1300" spc="-120">
                <a:latin typeface="Microsoft Sans Serif"/>
                <a:cs typeface="Microsoft Sans Serif"/>
              </a:rPr>
              <a:t>g</a:t>
            </a:r>
            <a:r>
              <a:rPr dirty="0" sz="1300" spc="-55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Calibri"/>
                <a:cs typeface="Calibri"/>
              </a:rPr>
              <a:t>ả</a:t>
            </a:r>
            <a:r>
              <a:rPr dirty="0" sz="1300" spc="-60">
                <a:latin typeface="Microsoft Sans Serif"/>
                <a:cs typeface="Microsoft Sans Serif"/>
              </a:rPr>
              <a:t>i  </a:t>
            </a:r>
            <a:r>
              <a:rPr dirty="0" sz="1300" spc="-120">
                <a:latin typeface="Microsoft Sans Serif"/>
                <a:cs typeface="Microsoft Sans Serif"/>
              </a:rPr>
              <a:t>pháp</a:t>
            </a:r>
            <a:r>
              <a:rPr dirty="0" sz="1300" spc="-45">
                <a:latin typeface="Microsoft Sans Serif"/>
                <a:cs typeface="Microsoft Sans Serif"/>
              </a:rPr>
              <a:t> </a:t>
            </a:r>
            <a:r>
              <a:rPr dirty="0" sz="1300" spc="15">
                <a:latin typeface="Calibri"/>
                <a:cs typeface="Calibri"/>
              </a:rPr>
              <a:t>ứ</a:t>
            </a:r>
            <a:r>
              <a:rPr dirty="0" sz="1300" spc="-120">
                <a:latin typeface="Microsoft Sans Serif"/>
                <a:cs typeface="Microsoft Sans Serif"/>
              </a:rPr>
              <a:t>ng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14">
                <a:latin typeface="Microsoft Sans Serif"/>
                <a:cs typeface="Microsoft Sans Serif"/>
              </a:rPr>
              <a:t>d</a:t>
            </a:r>
            <a:r>
              <a:rPr dirty="0" sz="1300" spc="10">
                <a:latin typeface="Calibri"/>
                <a:cs typeface="Calibri"/>
              </a:rPr>
              <a:t>ụ</a:t>
            </a:r>
            <a:r>
              <a:rPr dirty="0" sz="1300" spc="-120">
                <a:latin typeface="Microsoft Sans Serif"/>
                <a:cs typeface="Microsoft Sans Serif"/>
              </a:rPr>
              <a:t>ng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25">
                <a:latin typeface="Microsoft Sans Serif"/>
                <a:cs typeface="Microsoft Sans Serif"/>
              </a:rPr>
              <a:t>p</a:t>
            </a:r>
            <a:r>
              <a:rPr dirty="0" sz="1300" spc="-120">
                <a:latin typeface="Microsoft Sans Serif"/>
                <a:cs typeface="Microsoft Sans Serif"/>
              </a:rPr>
              <a:t>hân</a:t>
            </a:r>
            <a:r>
              <a:rPr dirty="0" sz="1300" spc="-35">
                <a:latin typeface="Microsoft Sans Serif"/>
                <a:cs typeface="Microsoft Sans Serif"/>
              </a:rPr>
              <a:t> </a:t>
            </a:r>
            <a:r>
              <a:rPr dirty="0" sz="1300" spc="-30">
                <a:latin typeface="Microsoft Sans Serif"/>
                <a:cs typeface="Microsoft Sans Serif"/>
              </a:rPr>
              <a:t>t</a:t>
            </a:r>
            <a:r>
              <a:rPr dirty="0" sz="1300" spc="-35">
                <a:latin typeface="Microsoft Sans Serif"/>
                <a:cs typeface="Microsoft Sans Serif"/>
              </a:rPr>
              <a:t>í</a:t>
            </a:r>
            <a:r>
              <a:rPr dirty="0" sz="1300" spc="-105">
                <a:latin typeface="Microsoft Sans Serif"/>
                <a:cs typeface="Microsoft Sans Serif"/>
              </a:rPr>
              <a:t>c</a:t>
            </a:r>
            <a:r>
              <a:rPr dirty="0" sz="1300" spc="-120">
                <a:latin typeface="Microsoft Sans Serif"/>
                <a:cs typeface="Microsoft Sans Serif"/>
              </a:rPr>
              <a:t>h</a:t>
            </a:r>
            <a:r>
              <a:rPr dirty="0" sz="1300" spc="-55">
                <a:latin typeface="Microsoft Sans Serif"/>
                <a:cs typeface="Microsoft Sans Serif"/>
              </a:rPr>
              <a:t> </a:t>
            </a:r>
            <a:r>
              <a:rPr dirty="0" sz="1300" spc="-100">
                <a:latin typeface="Microsoft Sans Serif"/>
                <a:cs typeface="Microsoft Sans Serif"/>
              </a:rPr>
              <a:t>d</a:t>
            </a:r>
            <a:r>
              <a:rPr dirty="0" sz="1300" spc="15">
                <a:latin typeface="Calibri"/>
                <a:cs typeface="Calibri"/>
              </a:rPr>
              <a:t>ữ</a:t>
            </a:r>
            <a:r>
              <a:rPr dirty="0" sz="1300" spc="5">
                <a:latin typeface="Calibri"/>
                <a:cs typeface="Calibri"/>
              </a:rPr>
              <a:t> </a:t>
            </a:r>
            <a:r>
              <a:rPr dirty="0" sz="1300" spc="-60">
                <a:latin typeface="Microsoft Sans Serif"/>
                <a:cs typeface="Microsoft Sans Serif"/>
              </a:rPr>
              <a:t>li</a:t>
            </a:r>
            <a:r>
              <a:rPr dirty="0" sz="1300" spc="10">
                <a:latin typeface="Calibri"/>
                <a:cs typeface="Calibri"/>
              </a:rPr>
              <a:t>ệ</a:t>
            </a:r>
            <a:r>
              <a:rPr dirty="0" sz="1300" spc="-80">
                <a:latin typeface="Microsoft Sans Serif"/>
                <a:cs typeface="Microsoft Sans Serif"/>
              </a:rPr>
              <a:t>u  </a:t>
            </a:r>
            <a:r>
              <a:rPr dirty="0" sz="1300" spc="-105">
                <a:latin typeface="Microsoft Sans Serif"/>
                <a:cs typeface="Microsoft Sans Serif"/>
              </a:rPr>
              <a:t>v</a:t>
            </a:r>
            <a:r>
              <a:rPr dirty="0" sz="1300" spc="-120">
                <a:latin typeface="Microsoft Sans Serif"/>
                <a:cs typeface="Microsoft Sans Serif"/>
              </a:rPr>
              <a:t>ào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65">
                <a:latin typeface="Microsoft Sans Serif"/>
                <a:cs typeface="Microsoft Sans Serif"/>
              </a:rPr>
              <a:t>t</a:t>
            </a:r>
            <a:r>
              <a:rPr dirty="0" sz="1300" spc="20">
                <a:latin typeface="Calibri"/>
                <a:cs typeface="Calibri"/>
              </a:rPr>
              <a:t>ố</a:t>
            </a:r>
            <a:r>
              <a:rPr dirty="0" sz="1300" spc="-55">
                <a:latin typeface="Microsoft Sans Serif"/>
                <a:cs typeface="Microsoft Sans Serif"/>
              </a:rPr>
              <a:t>i</a:t>
            </a:r>
            <a:r>
              <a:rPr dirty="0" sz="1300" spc="-60">
                <a:latin typeface="Microsoft Sans Serif"/>
                <a:cs typeface="Microsoft Sans Serif"/>
              </a:rPr>
              <a:t> </a:t>
            </a:r>
            <a:r>
              <a:rPr dirty="0" sz="1300" spc="15">
                <a:latin typeface="Calibri"/>
                <a:cs typeface="Calibri"/>
              </a:rPr>
              <a:t>ư</a:t>
            </a:r>
            <a:r>
              <a:rPr dirty="0" sz="1300" spc="-120">
                <a:latin typeface="Microsoft Sans Serif"/>
                <a:cs typeface="Microsoft Sans Serif"/>
              </a:rPr>
              <a:t>u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25">
                <a:latin typeface="Microsoft Sans Serif"/>
                <a:cs typeface="Microsoft Sans Serif"/>
              </a:rPr>
              <a:t>h</a:t>
            </a:r>
            <a:r>
              <a:rPr dirty="0" sz="1300" spc="-120">
                <a:latin typeface="Microsoft Sans Serif"/>
                <a:cs typeface="Microsoft Sans Serif"/>
              </a:rPr>
              <a:t>oá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00">
                <a:latin typeface="Microsoft Sans Serif"/>
                <a:cs typeface="Microsoft Sans Serif"/>
              </a:rPr>
              <a:t>s</a:t>
            </a:r>
            <a:r>
              <a:rPr dirty="0" sz="1300" spc="10">
                <a:latin typeface="Calibri"/>
                <a:cs typeface="Calibri"/>
              </a:rPr>
              <a:t>ả</a:t>
            </a:r>
            <a:r>
              <a:rPr dirty="0" sz="1300" spc="-120">
                <a:latin typeface="Microsoft Sans Serif"/>
                <a:cs typeface="Microsoft Sans Serif"/>
              </a:rPr>
              <a:t>n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125">
                <a:latin typeface="Microsoft Sans Serif"/>
                <a:cs typeface="Microsoft Sans Serif"/>
              </a:rPr>
              <a:t>p</a:t>
            </a:r>
            <a:r>
              <a:rPr dirty="0" sz="1300" spc="-114">
                <a:latin typeface="Microsoft Sans Serif"/>
                <a:cs typeface="Microsoft Sans Serif"/>
              </a:rPr>
              <a:t>h</a:t>
            </a:r>
            <a:r>
              <a:rPr dirty="0" sz="1300" spc="10">
                <a:latin typeface="Calibri"/>
                <a:cs typeface="Calibri"/>
              </a:rPr>
              <a:t>ẩ</a:t>
            </a:r>
            <a:r>
              <a:rPr dirty="0" sz="1300" spc="-175">
                <a:latin typeface="Microsoft Sans Serif"/>
                <a:cs typeface="Microsoft Sans Serif"/>
              </a:rPr>
              <a:t>m</a:t>
            </a:r>
            <a:r>
              <a:rPr dirty="0" sz="1300" spc="-45">
                <a:latin typeface="Microsoft Sans Serif"/>
                <a:cs typeface="Microsoft Sans Serif"/>
              </a:rPr>
              <a:t> </a:t>
            </a:r>
            <a:r>
              <a:rPr dirty="0" sz="1300" spc="-105">
                <a:latin typeface="Microsoft Sans Serif"/>
                <a:cs typeface="Microsoft Sans Serif"/>
              </a:rPr>
              <a:t>s</a:t>
            </a:r>
            <a:r>
              <a:rPr dirty="0" sz="1300" spc="-120">
                <a:latin typeface="Microsoft Sans Serif"/>
                <a:cs typeface="Microsoft Sans Serif"/>
              </a:rPr>
              <a:t>áng</a:t>
            </a:r>
            <a:r>
              <a:rPr dirty="0" sz="1300" spc="-40">
                <a:latin typeface="Microsoft Sans Serif"/>
                <a:cs typeface="Microsoft Sans Serif"/>
              </a:rPr>
              <a:t> </a:t>
            </a:r>
            <a:r>
              <a:rPr dirty="0" sz="1300" spc="-60">
                <a:latin typeface="Microsoft Sans Serif"/>
                <a:cs typeface="Microsoft Sans Serif"/>
              </a:rPr>
              <a:t>t</a:t>
            </a:r>
            <a:r>
              <a:rPr dirty="0" sz="1300" spc="10">
                <a:latin typeface="Calibri"/>
                <a:cs typeface="Calibri"/>
              </a:rPr>
              <a:t>ạ</a:t>
            </a:r>
            <a:r>
              <a:rPr dirty="0" sz="1300" spc="-80">
                <a:latin typeface="Microsoft Sans Serif"/>
                <a:cs typeface="Microsoft Sans Serif"/>
              </a:rPr>
              <a:t>o  </a:t>
            </a:r>
            <a:r>
              <a:rPr dirty="0" sz="1300" spc="-90">
                <a:latin typeface="Microsoft Sans Serif"/>
                <a:cs typeface="Microsoft Sans Serif"/>
              </a:rPr>
              <a:t>(creative)</a:t>
            </a:r>
            <a:endParaRPr sz="1300">
              <a:latin typeface="Microsoft Sans Serif"/>
              <a:cs typeface="Microsoft Sans Serif"/>
            </a:endParaRPr>
          </a:p>
        </p:txBody>
      </p:sp>
      <p:pic>
        <p:nvPicPr>
          <p:cNvPr id="50" name="object 5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35251" y="3057144"/>
            <a:ext cx="274319" cy="274320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371588" y="3070860"/>
            <a:ext cx="274320" cy="274320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486655" y="3087623"/>
            <a:ext cx="274320" cy="274320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5980557" y="6632549"/>
            <a:ext cx="233045" cy="2489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450" spc="5" b="1">
                <a:solidFill>
                  <a:srgbClr val="FFFFFF"/>
                </a:solidFill>
                <a:latin typeface="Arial"/>
                <a:cs typeface="Arial"/>
              </a:rPr>
              <a:t>58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54" name="object 5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632947" y="126492"/>
            <a:ext cx="1318259" cy="592835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>
            <a:off x="10152760" y="2596769"/>
            <a:ext cx="943610" cy="1055370"/>
            <a:chOff x="10152760" y="2596769"/>
            <a:chExt cx="943610" cy="1055370"/>
          </a:xfrm>
        </p:grpSpPr>
        <p:sp>
          <p:nvSpPr>
            <p:cNvPr id="56" name="object 56"/>
            <p:cNvSpPr/>
            <p:nvPr/>
          </p:nvSpPr>
          <p:spPr>
            <a:xfrm>
              <a:off x="10472165" y="2611374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17" y="7766"/>
                  </a:lnTo>
                  <a:lnTo>
                    <a:pt x="62380" y="29394"/>
                  </a:lnTo>
                  <a:lnTo>
                    <a:pt x="29394" y="62380"/>
                  </a:lnTo>
                  <a:lnTo>
                    <a:pt x="7766" y="104217"/>
                  </a:lnTo>
                  <a:lnTo>
                    <a:pt x="0" y="152400"/>
                  </a:lnTo>
                  <a:lnTo>
                    <a:pt x="7766" y="200582"/>
                  </a:lnTo>
                  <a:lnTo>
                    <a:pt x="29394" y="242419"/>
                  </a:lnTo>
                  <a:lnTo>
                    <a:pt x="62380" y="275405"/>
                  </a:lnTo>
                  <a:lnTo>
                    <a:pt x="104217" y="297033"/>
                  </a:lnTo>
                  <a:lnTo>
                    <a:pt x="152400" y="304800"/>
                  </a:lnTo>
                  <a:lnTo>
                    <a:pt x="200582" y="297033"/>
                  </a:lnTo>
                  <a:lnTo>
                    <a:pt x="242419" y="275405"/>
                  </a:lnTo>
                  <a:lnTo>
                    <a:pt x="275405" y="242419"/>
                  </a:lnTo>
                  <a:lnTo>
                    <a:pt x="297033" y="200582"/>
                  </a:lnTo>
                  <a:lnTo>
                    <a:pt x="304800" y="152400"/>
                  </a:lnTo>
                  <a:lnTo>
                    <a:pt x="297033" y="104217"/>
                  </a:lnTo>
                  <a:lnTo>
                    <a:pt x="275405" y="62380"/>
                  </a:lnTo>
                  <a:lnTo>
                    <a:pt x="242419" y="29394"/>
                  </a:lnTo>
                  <a:lnTo>
                    <a:pt x="200582" y="7766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10472165" y="2611374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7766" y="104217"/>
                  </a:lnTo>
                  <a:lnTo>
                    <a:pt x="29394" y="62380"/>
                  </a:lnTo>
                  <a:lnTo>
                    <a:pt x="62380" y="29394"/>
                  </a:lnTo>
                  <a:lnTo>
                    <a:pt x="104217" y="7766"/>
                  </a:lnTo>
                  <a:lnTo>
                    <a:pt x="152400" y="0"/>
                  </a:lnTo>
                  <a:lnTo>
                    <a:pt x="200582" y="7766"/>
                  </a:lnTo>
                  <a:lnTo>
                    <a:pt x="242419" y="29394"/>
                  </a:lnTo>
                  <a:lnTo>
                    <a:pt x="275405" y="62380"/>
                  </a:lnTo>
                  <a:lnTo>
                    <a:pt x="297033" y="104217"/>
                  </a:lnTo>
                  <a:lnTo>
                    <a:pt x="304800" y="152400"/>
                  </a:lnTo>
                  <a:lnTo>
                    <a:pt x="297033" y="200582"/>
                  </a:lnTo>
                  <a:lnTo>
                    <a:pt x="275405" y="242419"/>
                  </a:lnTo>
                  <a:lnTo>
                    <a:pt x="242419" y="275405"/>
                  </a:lnTo>
                  <a:lnTo>
                    <a:pt x="200582" y="297033"/>
                  </a:lnTo>
                  <a:lnTo>
                    <a:pt x="152400" y="304800"/>
                  </a:lnTo>
                  <a:lnTo>
                    <a:pt x="104217" y="297033"/>
                  </a:lnTo>
                  <a:lnTo>
                    <a:pt x="62380" y="275405"/>
                  </a:lnTo>
                  <a:lnTo>
                    <a:pt x="29394" y="242419"/>
                  </a:lnTo>
                  <a:lnTo>
                    <a:pt x="7766" y="200582"/>
                  </a:lnTo>
                  <a:lnTo>
                    <a:pt x="0" y="152400"/>
                  </a:lnTo>
                  <a:close/>
                </a:path>
              </a:pathLst>
            </a:custGeom>
            <a:ln w="28956">
              <a:solidFill>
                <a:srgbClr val="04CEF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10167365" y="2722626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0"/>
                  </a:moveTo>
                  <a:lnTo>
                    <a:pt x="410458" y="2360"/>
                  </a:lnTo>
                  <a:lnTo>
                    <a:pt x="365066" y="9289"/>
                  </a:lnTo>
                  <a:lnTo>
                    <a:pt x="321253" y="20557"/>
                  </a:lnTo>
                  <a:lnTo>
                    <a:pt x="279249" y="35933"/>
                  </a:lnTo>
                  <a:lnTo>
                    <a:pt x="239283" y="55187"/>
                  </a:lnTo>
                  <a:lnTo>
                    <a:pt x="201587" y="78090"/>
                  </a:lnTo>
                  <a:lnTo>
                    <a:pt x="166390" y="104411"/>
                  </a:lnTo>
                  <a:lnTo>
                    <a:pt x="133921" y="133921"/>
                  </a:lnTo>
                  <a:lnTo>
                    <a:pt x="104411" y="166390"/>
                  </a:lnTo>
                  <a:lnTo>
                    <a:pt x="78090" y="201587"/>
                  </a:lnTo>
                  <a:lnTo>
                    <a:pt x="55187" y="239283"/>
                  </a:lnTo>
                  <a:lnTo>
                    <a:pt x="35933" y="279249"/>
                  </a:lnTo>
                  <a:lnTo>
                    <a:pt x="20557" y="321253"/>
                  </a:lnTo>
                  <a:lnTo>
                    <a:pt x="9289" y="365066"/>
                  </a:lnTo>
                  <a:lnTo>
                    <a:pt x="2360" y="410458"/>
                  </a:lnTo>
                  <a:lnTo>
                    <a:pt x="0" y="457200"/>
                  </a:lnTo>
                  <a:lnTo>
                    <a:pt x="2360" y="503941"/>
                  </a:lnTo>
                  <a:lnTo>
                    <a:pt x="9289" y="549333"/>
                  </a:lnTo>
                  <a:lnTo>
                    <a:pt x="20557" y="593146"/>
                  </a:lnTo>
                  <a:lnTo>
                    <a:pt x="35933" y="635150"/>
                  </a:lnTo>
                  <a:lnTo>
                    <a:pt x="55187" y="675116"/>
                  </a:lnTo>
                  <a:lnTo>
                    <a:pt x="78090" y="712812"/>
                  </a:lnTo>
                  <a:lnTo>
                    <a:pt x="104411" y="748009"/>
                  </a:lnTo>
                  <a:lnTo>
                    <a:pt x="133921" y="780478"/>
                  </a:lnTo>
                  <a:lnTo>
                    <a:pt x="166390" y="809988"/>
                  </a:lnTo>
                  <a:lnTo>
                    <a:pt x="201587" y="836309"/>
                  </a:lnTo>
                  <a:lnTo>
                    <a:pt x="239283" y="859212"/>
                  </a:lnTo>
                  <a:lnTo>
                    <a:pt x="279249" y="878466"/>
                  </a:lnTo>
                  <a:lnTo>
                    <a:pt x="321253" y="893842"/>
                  </a:lnTo>
                  <a:lnTo>
                    <a:pt x="365066" y="905110"/>
                  </a:lnTo>
                  <a:lnTo>
                    <a:pt x="410458" y="912039"/>
                  </a:lnTo>
                  <a:lnTo>
                    <a:pt x="457200" y="914400"/>
                  </a:lnTo>
                  <a:lnTo>
                    <a:pt x="503941" y="912039"/>
                  </a:lnTo>
                  <a:lnTo>
                    <a:pt x="549333" y="905110"/>
                  </a:lnTo>
                  <a:lnTo>
                    <a:pt x="593146" y="893842"/>
                  </a:lnTo>
                  <a:lnTo>
                    <a:pt x="635150" y="878466"/>
                  </a:lnTo>
                  <a:lnTo>
                    <a:pt x="675116" y="859212"/>
                  </a:lnTo>
                  <a:lnTo>
                    <a:pt x="712812" y="836309"/>
                  </a:lnTo>
                  <a:lnTo>
                    <a:pt x="748009" y="809988"/>
                  </a:lnTo>
                  <a:lnTo>
                    <a:pt x="780478" y="780478"/>
                  </a:lnTo>
                  <a:lnTo>
                    <a:pt x="809988" y="748009"/>
                  </a:lnTo>
                  <a:lnTo>
                    <a:pt x="836309" y="712812"/>
                  </a:lnTo>
                  <a:lnTo>
                    <a:pt x="859212" y="675116"/>
                  </a:lnTo>
                  <a:lnTo>
                    <a:pt x="878466" y="635150"/>
                  </a:lnTo>
                  <a:lnTo>
                    <a:pt x="893842" y="593146"/>
                  </a:lnTo>
                  <a:lnTo>
                    <a:pt x="905110" y="549333"/>
                  </a:lnTo>
                  <a:lnTo>
                    <a:pt x="912039" y="503941"/>
                  </a:lnTo>
                  <a:lnTo>
                    <a:pt x="914400" y="457200"/>
                  </a:lnTo>
                  <a:lnTo>
                    <a:pt x="912039" y="410458"/>
                  </a:lnTo>
                  <a:lnTo>
                    <a:pt x="905110" y="365066"/>
                  </a:lnTo>
                  <a:lnTo>
                    <a:pt x="893842" y="321253"/>
                  </a:lnTo>
                  <a:lnTo>
                    <a:pt x="878466" y="279249"/>
                  </a:lnTo>
                  <a:lnTo>
                    <a:pt x="859212" y="239283"/>
                  </a:lnTo>
                  <a:lnTo>
                    <a:pt x="836309" y="201587"/>
                  </a:lnTo>
                  <a:lnTo>
                    <a:pt x="809988" y="166390"/>
                  </a:lnTo>
                  <a:lnTo>
                    <a:pt x="780478" y="133921"/>
                  </a:lnTo>
                  <a:lnTo>
                    <a:pt x="748009" y="104411"/>
                  </a:lnTo>
                  <a:lnTo>
                    <a:pt x="712812" y="78090"/>
                  </a:lnTo>
                  <a:lnTo>
                    <a:pt x="675116" y="55187"/>
                  </a:lnTo>
                  <a:lnTo>
                    <a:pt x="635150" y="35933"/>
                  </a:lnTo>
                  <a:lnTo>
                    <a:pt x="593146" y="20557"/>
                  </a:lnTo>
                  <a:lnTo>
                    <a:pt x="549333" y="9289"/>
                  </a:lnTo>
                  <a:lnTo>
                    <a:pt x="503941" y="236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10167365" y="2722626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0" y="457200"/>
                  </a:moveTo>
                  <a:lnTo>
                    <a:pt x="2360" y="410458"/>
                  </a:lnTo>
                  <a:lnTo>
                    <a:pt x="9289" y="365066"/>
                  </a:lnTo>
                  <a:lnTo>
                    <a:pt x="20557" y="321253"/>
                  </a:lnTo>
                  <a:lnTo>
                    <a:pt x="35933" y="279249"/>
                  </a:lnTo>
                  <a:lnTo>
                    <a:pt x="55187" y="239283"/>
                  </a:lnTo>
                  <a:lnTo>
                    <a:pt x="78090" y="201587"/>
                  </a:lnTo>
                  <a:lnTo>
                    <a:pt x="104411" y="166390"/>
                  </a:lnTo>
                  <a:lnTo>
                    <a:pt x="133921" y="133921"/>
                  </a:lnTo>
                  <a:lnTo>
                    <a:pt x="166390" y="104411"/>
                  </a:lnTo>
                  <a:lnTo>
                    <a:pt x="201587" y="78090"/>
                  </a:lnTo>
                  <a:lnTo>
                    <a:pt x="239283" y="55187"/>
                  </a:lnTo>
                  <a:lnTo>
                    <a:pt x="279249" y="35933"/>
                  </a:lnTo>
                  <a:lnTo>
                    <a:pt x="321253" y="20557"/>
                  </a:lnTo>
                  <a:lnTo>
                    <a:pt x="365066" y="9289"/>
                  </a:lnTo>
                  <a:lnTo>
                    <a:pt x="410458" y="2360"/>
                  </a:lnTo>
                  <a:lnTo>
                    <a:pt x="457200" y="0"/>
                  </a:lnTo>
                  <a:lnTo>
                    <a:pt x="503941" y="2360"/>
                  </a:lnTo>
                  <a:lnTo>
                    <a:pt x="549333" y="9289"/>
                  </a:lnTo>
                  <a:lnTo>
                    <a:pt x="593146" y="20557"/>
                  </a:lnTo>
                  <a:lnTo>
                    <a:pt x="635150" y="35933"/>
                  </a:lnTo>
                  <a:lnTo>
                    <a:pt x="675116" y="55187"/>
                  </a:lnTo>
                  <a:lnTo>
                    <a:pt x="712812" y="78090"/>
                  </a:lnTo>
                  <a:lnTo>
                    <a:pt x="748009" y="104411"/>
                  </a:lnTo>
                  <a:lnTo>
                    <a:pt x="780478" y="133921"/>
                  </a:lnTo>
                  <a:lnTo>
                    <a:pt x="809988" y="166390"/>
                  </a:lnTo>
                  <a:lnTo>
                    <a:pt x="836309" y="201587"/>
                  </a:lnTo>
                  <a:lnTo>
                    <a:pt x="859212" y="239283"/>
                  </a:lnTo>
                  <a:lnTo>
                    <a:pt x="878466" y="279249"/>
                  </a:lnTo>
                  <a:lnTo>
                    <a:pt x="893842" y="321253"/>
                  </a:lnTo>
                  <a:lnTo>
                    <a:pt x="905110" y="365066"/>
                  </a:lnTo>
                  <a:lnTo>
                    <a:pt x="912039" y="410458"/>
                  </a:lnTo>
                  <a:lnTo>
                    <a:pt x="914400" y="457200"/>
                  </a:lnTo>
                  <a:lnTo>
                    <a:pt x="912039" y="503941"/>
                  </a:lnTo>
                  <a:lnTo>
                    <a:pt x="905110" y="549333"/>
                  </a:lnTo>
                  <a:lnTo>
                    <a:pt x="893842" y="593146"/>
                  </a:lnTo>
                  <a:lnTo>
                    <a:pt x="878466" y="635150"/>
                  </a:lnTo>
                  <a:lnTo>
                    <a:pt x="859212" y="675116"/>
                  </a:lnTo>
                  <a:lnTo>
                    <a:pt x="836309" y="712812"/>
                  </a:lnTo>
                  <a:lnTo>
                    <a:pt x="809988" y="748009"/>
                  </a:lnTo>
                  <a:lnTo>
                    <a:pt x="780478" y="780478"/>
                  </a:lnTo>
                  <a:lnTo>
                    <a:pt x="748009" y="809988"/>
                  </a:lnTo>
                  <a:lnTo>
                    <a:pt x="712812" y="836309"/>
                  </a:lnTo>
                  <a:lnTo>
                    <a:pt x="675116" y="859212"/>
                  </a:lnTo>
                  <a:lnTo>
                    <a:pt x="635150" y="878466"/>
                  </a:lnTo>
                  <a:lnTo>
                    <a:pt x="593146" y="893842"/>
                  </a:lnTo>
                  <a:lnTo>
                    <a:pt x="549333" y="905110"/>
                  </a:lnTo>
                  <a:lnTo>
                    <a:pt x="503941" y="912039"/>
                  </a:lnTo>
                  <a:lnTo>
                    <a:pt x="457200" y="914400"/>
                  </a:lnTo>
                  <a:lnTo>
                    <a:pt x="410458" y="912039"/>
                  </a:lnTo>
                  <a:lnTo>
                    <a:pt x="365066" y="905110"/>
                  </a:lnTo>
                  <a:lnTo>
                    <a:pt x="321253" y="893842"/>
                  </a:lnTo>
                  <a:lnTo>
                    <a:pt x="279249" y="878466"/>
                  </a:lnTo>
                  <a:lnTo>
                    <a:pt x="239283" y="859212"/>
                  </a:lnTo>
                  <a:lnTo>
                    <a:pt x="201587" y="836309"/>
                  </a:lnTo>
                  <a:lnTo>
                    <a:pt x="166390" y="809988"/>
                  </a:lnTo>
                  <a:lnTo>
                    <a:pt x="133921" y="780478"/>
                  </a:lnTo>
                  <a:lnTo>
                    <a:pt x="104411" y="748009"/>
                  </a:lnTo>
                  <a:lnTo>
                    <a:pt x="78090" y="712812"/>
                  </a:lnTo>
                  <a:lnTo>
                    <a:pt x="55187" y="675116"/>
                  </a:lnTo>
                  <a:lnTo>
                    <a:pt x="35933" y="635150"/>
                  </a:lnTo>
                  <a:lnTo>
                    <a:pt x="20557" y="593146"/>
                  </a:lnTo>
                  <a:lnTo>
                    <a:pt x="9289" y="549333"/>
                  </a:lnTo>
                  <a:lnTo>
                    <a:pt x="2360" y="503941"/>
                  </a:lnTo>
                  <a:lnTo>
                    <a:pt x="0" y="457200"/>
                  </a:lnTo>
                  <a:close/>
                </a:path>
              </a:pathLst>
            </a:custGeom>
            <a:ln w="28956">
              <a:solidFill>
                <a:srgbClr val="7E81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10167365" y="2722626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0" y="457200"/>
                  </a:moveTo>
                  <a:lnTo>
                    <a:pt x="2360" y="410458"/>
                  </a:lnTo>
                  <a:lnTo>
                    <a:pt x="9289" y="365066"/>
                  </a:lnTo>
                  <a:lnTo>
                    <a:pt x="20557" y="321253"/>
                  </a:lnTo>
                  <a:lnTo>
                    <a:pt x="35933" y="279249"/>
                  </a:lnTo>
                  <a:lnTo>
                    <a:pt x="55187" y="239283"/>
                  </a:lnTo>
                  <a:lnTo>
                    <a:pt x="78090" y="201587"/>
                  </a:lnTo>
                  <a:lnTo>
                    <a:pt x="104411" y="166390"/>
                  </a:lnTo>
                  <a:lnTo>
                    <a:pt x="133921" y="133921"/>
                  </a:lnTo>
                  <a:lnTo>
                    <a:pt x="166390" y="104411"/>
                  </a:lnTo>
                  <a:lnTo>
                    <a:pt x="201587" y="78090"/>
                  </a:lnTo>
                  <a:lnTo>
                    <a:pt x="239283" y="55187"/>
                  </a:lnTo>
                  <a:lnTo>
                    <a:pt x="279249" y="35933"/>
                  </a:lnTo>
                  <a:lnTo>
                    <a:pt x="321253" y="20557"/>
                  </a:lnTo>
                  <a:lnTo>
                    <a:pt x="365066" y="9289"/>
                  </a:lnTo>
                  <a:lnTo>
                    <a:pt x="410458" y="2360"/>
                  </a:lnTo>
                  <a:lnTo>
                    <a:pt x="457200" y="0"/>
                  </a:lnTo>
                  <a:lnTo>
                    <a:pt x="503941" y="2360"/>
                  </a:lnTo>
                  <a:lnTo>
                    <a:pt x="549333" y="9289"/>
                  </a:lnTo>
                  <a:lnTo>
                    <a:pt x="593146" y="20557"/>
                  </a:lnTo>
                  <a:lnTo>
                    <a:pt x="635150" y="35933"/>
                  </a:lnTo>
                  <a:lnTo>
                    <a:pt x="675116" y="55187"/>
                  </a:lnTo>
                  <a:lnTo>
                    <a:pt x="712812" y="78090"/>
                  </a:lnTo>
                  <a:lnTo>
                    <a:pt x="748009" y="104411"/>
                  </a:lnTo>
                  <a:lnTo>
                    <a:pt x="780478" y="133921"/>
                  </a:lnTo>
                  <a:lnTo>
                    <a:pt x="809988" y="166390"/>
                  </a:lnTo>
                  <a:lnTo>
                    <a:pt x="836309" y="201587"/>
                  </a:lnTo>
                  <a:lnTo>
                    <a:pt x="859212" y="239283"/>
                  </a:lnTo>
                  <a:lnTo>
                    <a:pt x="878466" y="279249"/>
                  </a:lnTo>
                  <a:lnTo>
                    <a:pt x="893842" y="321253"/>
                  </a:lnTo>
                  <a:lnTo>
                    <a:pt x="905110" y="365066"/>
                  </a:lnTo>
                  <a:lnTo>
                    <a:pt x="912039" y="410458"/>
                  </a:lnTo>
                  <a:lnTo>
                    <a:pt x="914400" y="457200"/>
                  </a:lnTo>
                  <a:lnTo>
                    <a:pt x="912039" y="503941"/>
                  </a:lnTo>
                  <a:lnTo>
                    <a:pt x="905110" y="549333"/>
                  </a:lnTo>
                  <a:lnTo>
                    <a:pt x="893842" y="593146"/>
                  </a:lnTo>
                  <a:lnTo>
                    <a:pt x="878466" y="635150"/>
                  </a:lnTo>
                  <a:lnTo>
                    <a:pt x="859212" y="675116"/>
                  </a:lnTo>
                  <a:lnTo>
                    <a:pt x="836309" y="712812"/>
                  </a:lnTo>
                  <a:lnTo>
                    <a:pt x="809988" y="748009"/>
                  </a:lnTo>
                  <a:lnTo>
                    <a:pt x="780478" y="780478"/>
                  </a:lnTo>
                  <a:lnTo>
                    <a:pt x="748009" y="809988"/>
                  </a:lnTo>
                  <a:lnTo>
                    <a:pt x="712812" y="836309"/>
                  </a:lnTo>
                  <a:lnTo>
                    <a:pt x="675116" y="859212"/>
                  </a:lnTo>
                  <a:lnTo>
                    <a:pt x="635150" y="878466"/>
                  </a:lnTo>
                  <a:lnTo>
                    <a:pt x="593146" y="893842"/>
                  </a:lnTo>
                  <a:lnTo>
                    <a:pt x="549333" y="905110"/>
                  </a:lnTo>
                  <a:lnTo>
                    <a:pt x="503941" y="912039"/>
                  </a:lnTo>
                  <a:lnTo>
                    <a:pt x="457200" y="914400"/>
                  </a:lnTo>
                  <a:lnTo>
                    <a:pt x="410458" y="912039"/>
                  </a:lnTo>
                  <a:lnTo>
                    <a:pt x="365066" y="905110"/>
                  </a:lnTo>
                  <a:lnTo>
                    <a:pt x="321253" y="893842"/>
                  </a:lnTo>
                  <a:lnTo>
                    <a:pt x="279249" y="878466"/>
                  </a:lnTo>
                  <a:lnTo>
                    <a:pt x="239283" y="859212"/>
                  </a:lnTo>
                  <a:lnTo>
                    <a:pt x="201587" y="836309"/>
                  </a:lnTo>
                  <a:lnTo>
                    <a:pt x="166390" y="809988"/>
                  </a:lnTo>
                  <a:lnTo>
                    <a:pt x="133921" y="780478"/>
                  </a:lnTo>
                  <a:lnTo>
                    <a:pt x="104411" y="748009"/>
                  </a:lnTo>
                  <a:lnTo>
                    <a:pt x="78090" y="712812"/>
                  </a:lnTo>
                  <a:lnTo>
                    <a:pt x="55187" y="675116"/>
                  </a:lnTo>
                  <a:lnTo>
                    <a:pt x="35933" y="635150"/>
                  </a:lnTo>
                  <a:lnTo>
                    <a:pt x="20557" y="593146"/>
                  </a:lnTo>
                  <a:lnTo>
                    <a:pt x="9289" y="549333"/>
                  </a:lnTo>
                  <a:lnTo>
                    <a:pt x="2360" y="503941"/>
                  </a:lnTo>
                  <a:lnTo>
                    <a:pt x="0" y="457200"/>
                  </a:lnTo>
                  <a:close/>
                </a:path>
              </a:pathLst>
            </a:custGeom>
            <a:ln w="28956">
              <a:solidFill>
                <a:srgbClr val="04CEF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10316717" y="2870454"/>
              <a:ext cx="617220" cy="617220"/>
            </a:xfrm>
            <a:custGeom>
              <a:avLst/>
              <a:gdLst/>
              <a:ahLst/>
              <a:cxnLst/>
              <a:rect l="l" t="t" r="r" b="b"/>
              <a:pathLst>
                <a:path w="617220" h="617220">
                  <a:moveTo>
                    <a:pt x="0" y="308610"/>
                  </a:moveTo>
                  <a:lnTo>
                    <a:pt x="3346" y="263007"/>
                  </a:lnTo>
                  <a:lnTo>
                    <a:pt x="13066" y="219481"/>
                  </a:lnTo>
                  <a:lnTo>
                    <a:pt x="28684" y="178510"/>
                  </a:lnTo>
                  <a:lnTo>
                    <a:pt x="49720" y="140571"/>
                  </a:lnTo>
                  <a:lnTo>
                    <a:pt x="75699" y="106141"/>
                  </a:lnTo>
                  <a:lnTo>
                    <a:pt x="106141" y="75699"/>
                  </a:lnTo>
                  <a:lnTo>
                    <a:pt x="140571" y="49720"/>
                  </a:lnTo>
                  <a:lnTo>
                    <a:pt x="178510" y="28684"/>
                  </a:lnTo>
                  <a:lnTo>
                    <a:pt x="219481" y="13066"/>
                  </a:lnTo>
                  <a:lnTo>
                    <a:pt x="263007" y="3346"/>
                  </a:lnTo>
                  <a:lnTo>
                    <a:pt x="308609" y="0"/>
                  </a:lnTo>
                  <a:lnTo>
                    <a:pt x="354212" y="3346"/>
                  </a:lnTo>
                  <a:lnTo>
                    <a:pt x="397738" y="13066"/>
                  </a:lnTo>
                  <a:lnTo>
                    <a:pt x="438709" y="28684"/>
                  </a:lnTo>
                  <a:lnTo>
                    <a:pt x="476648" y="49720"/>
                  </a:lnTo>
                  <a:lnTo>
                    <a:pt x="511078" y="75699"/>
                  </a:lnTo>
                  <a:lnTo>
                    <a:pt x="541520" y="106141"/>
                  </a:lnTo>
                  <a:lnTo>
                    <a:pt x="567499" y="140571"/>
                  </a:lnTo>
                  <a:lnTo>
                    <a:pt x="588535" y="178510"/>
                  </a:lnTo>
                  <a:lnTo>
                    <a:pt x="604153" y="219481"/>
                  </a:lnTo>
                  <a:lnTo>
                    <a:pt x="613873" y="263007"/>
                  </a:lnTo>
                  <a:lnTo>
                    <a:pt x="617220" y="308610"/>
                  </a:lnTo>
                  <a:lnTo>
                    <a:pt x="613873" y="354212"/>
                  </a:lnTo>
                  <a:lnTo>
                    <a:pt x="604153" y="397738"/>
                  </a:lnTo>
                  <a:lnTo>
                    <a:pt x="588535" y="438709"/>
                  </a:lnTo>
                  <a:lnTo>
                    <a:pt x="567499" y="476648"/>
                  </a:lnTo>
                  <a:lnTo>
                    <a:pt x="541520" y="511078"/>
                  </a:lnTo>
                  <a:lnTo>
                    <a:pt x="511078" y="541520"/>
                  </a:lnTo>
                  <a:lnTo>
                    <a:pt x="476648" y="567499"/>
                  </a:lnTo>
                  <a:lnTo>
                    <a:pt x="438709" y="588535"/>
                  </a:lnTo>
                  <a:lnTo>
                    <a:pt x="397738" y="604153"/>
                  </a:lnTo>
                  <a:lnTo>
                    <a:pt x="354212" y="613873"/>
                  </a:lnTo>
                  <a:lnTo>
                    <a:pt x="308609" y="617220"/>
                  </a:lnTo>
                  <a:lnTo>
                    <a:pt x="263007" y="613873"/>
                  </a:lnTo>
                  <a:lnTo>
                    <a:pt x="219481" y="604153"/>
                  </a:lnTo>
                  <a:lnTo>
                    <a:pt x="178510" y="588535"/>
                  </a:lnTo>
                  <a:lnTo>
                    <a:pt x="140571" y="567499"/>
                  </a:lnTo>
                  <a:lnTo>
                    <a:pt x="106141" y="541520"/>
                  </a:lnTo>
                  <a:lnTo>
                    <a:pt x="75699" y="511078"/>
                  </a:lnTo>
                  <a:lnTo>
                    <a:pt x="49720" y="476648"/>
                  </a:lnTo>
                  <a:lnTo>
                    <a:pt x="28684" y="438709"/>
                  </a:lnTo>
                  <a:lnTo>
                    <a:pt x="13066" y="397738"/>
                  </a:lnTo>
                  <a:lnTo>
                    <a:pt x="3346" y="354212"/>
                  </a:lnTo>
                  <a:lnTo>
                    <a:pt x="0" y="308610"/>
                  </a:lnTo>
                  <a:close/>
                </a:path>
              </a:pathLst>
            </a:custGeom>
            <a:ln w="105155">
              <a:solidFill>
                <a:srgbClr val="04CEF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10489691" y="2627376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20" h="274319">
                  <a:moveTo>
                    <a:pt x="137159" y="0"/>
                  </a:moveTo>
                  <a:lnTo>
                    <a:pt x="93829" y="6998"/>
                  </a:lnTo>
                  <a:lnTo>
                    <a:pt x="56180" y="26481"/>
                  </a:lnTo>
                  <a:lnTo>
                    <a:pt x="26481" y="56180"/>
                  </a:lnTo>
                  <a:lnTo>
                    <a:pt x="6998" y="93829"/>
                  </a:lnTo>
                  <a:lnTo>
                    <a:pt x="0" y="137160"/>
                  </a:lnTo>
                  <a:lnTo>
                    <a:pt x="6998" y="180490"/>
                  </a:lnTo>
                  <a:lnTo>
                    <a:pt x="26481" y="218139"/>
                  </a:lnTo>
                  <a:lnTo>
                    <a:pt x="56180" y="247838"/>
                  </a:lnTo>
                  <a:lnTo>
                    <a:pt x="93829" y="267321"/>
                  </a:lnTo>
                  <a:lnTo>
                    <a:pt x="137159" y="274320"/>
                  </a:lnTo>
                  <a:lnTo>
                    <a:pt x="180490" y="267321"/>
                  </a:lnTo>
                  <a:lnTo>
                    <a:pt x="218139" y="247838"/>
                  </a:lnTo>
                  <a:lnTo>
                    <a:pt x="247838" y="218139"/>
                  </a:lnTo>
                  <a:lnTo>
                    <a:pt x="267321" y="180490"/>
                  </a:lnTo>
                  <a:lnTo>
                    <a:pt x="274319" y="137160"/>
                  </a:lnTo>
                  <a:lnTo>
                    <a:pt x="267321" y="93829"/>
                  </a:lnTo>
                  <a:lnTo>
                    <a:pt x="247838" y="56180"/>
                  </a:lnTo>
                  <a:lnTo>
                    <a:pt x="218139" y="26481"/>
                  </a:lnTo>
                  <a:lnTo>
                    <a:pt x="180490" y="6998"/>
                  </a:lnTo>
                  <a:lnTo>
                    <a:pt x="1371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3" name="object 63"/>
          <p:cNvSpPr txBox="1"/>
          <p:nvPr/>
        </p:nvSpPr>
        <p:spPr>
          <a:xfrm>
            <a:off x="10578210" y="2664079"/>
            <a:ext cx="100965" cy="1885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050" spc="5">
                <a:solidFill>
                  <a:srgbClr val="04CEF7"/>
                </a:solidFill>
                <a:latin typeface="Microsoft Sans Serif"/>
                <a:cs typeface="Microsoft Sans Serif"/>
              </a:rPr>
              <a:t>4</a:t>
            </a:r>
            <a:endParaRPr sz="1050">
              <a:latin typeface="Microsoft Sans Serif"/>
              <a:cs typeface="Microsoft Sans Serif"/>
            </a:endParaRPr>
          </a:p>
        </p:txBody>
      </p:sp>
      <p:pic>
        <p:nvPicPr>
          <p:cNvPr id="64" name="object 6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489692" y="3017520"/>
            <a:ext cx="274320" cy="27432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19084" y="6118857"/>
            <a:ext cx="4472915" cy="67556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90143" y="742187"/>
            <a:ext cx="11411585" cy="73660"/>
            <a:chOff x="390143" y="742187"/>
            <a:chExt cx="11411585" cy="73660"/>
          </a:xfrm>
        </p:grpSpPr>
        <p:sp>
          <p:nvSpPr>
            <p:cNvPr id="4" name="object 4"/>
            <p:cNvSpPr/>
            <p:nvPr/>
          </p:nvSpPr>
          <p:spPr>
            <a:xfrm>
              <a:off x="1603247" y="778763"/>
              <a:ext cx="10198100" cy="0"/>
            </a:xfrm>
            <a:custGeom>
              <a:avLst/>
              <a:gdLst/>
              <a:ahLst/>
              <a:cxnLst/>
              <a:rect l="l" t="t" r="r" b="b"/>
              <a:pathLst>
                <a:path w="10198100" h="0">
                  <a:moveTo>
                    <a:pt x="0" y="0"/>
                  </a:moveTo>
                  <a:lnTo>
                    <a:pt x="10197973" y="0"/>
                  </a:lnTo>
                </a:path>
              </a:pathLst>
            </a:custGeom>
            <a:ln w="12192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90143" y="742187"/>
              <a:ext cx="1225550" cy="73660"/>
            </a:xfrm>
            <a:custGeom>
              <a:avLst/>
              <a:gdLst/>
              <a:ahLst/>
              <a:cxnLst/>
              <a:rect l="l" t="t" r="r" b="b"/>
              <a:pathLst>
                <a:path w="1225550" h="73659">
                  <a:moveTo>
                    <a:pt x="1188720" y="0"/>
                  </a:moveTo>
                  <a:lnTo>
                    <a:pt x="36576" y="0"/>
                  </a:lnTo>
                  <a:lnTo>
                    <a:pt x="22336" y="2875"/>
                  </a:lnTo>
                  <a:lnTo>
                    <a:pt x="10710" y="10715"/>
                  </a:lnTo>
                  <a:lnTo>
                    <a:pt x="2873" y="22342"/>
                  </a:lnTo>
                  <a:lnTo>
                    <a:pt x="0" y="36575"/>
                  </a:lnTo>
                  <a:lnTo>
                    <a:pt x="2873" y="50809"/>
                  </a:lnTo>
                  <a:lnTo>
                    <a:pt x="10710" y="62436"/>
                  </a:lnTo>
                  <a:lnTo>
                    <a:pt x="22336" y="70276"/>
                  </a:lnTo>
                  <a:lnTo>
                    <a:pt x="36576" y="73151"/>
                  </a:lnTo>
                  <a:lnTo>
                    <a:pt x="1188720" y="73151"/>
                  </a:lnTo>
                  <a:lnTo>
                    <a:pt x="1202953" y="70276"/>
                  </a:lnTo>
                  <a:lnTo>
                    <a:pt x="1214580" y="62436"/>
                  </a:lnTo>
                  <a:lnTo>
                    <a:pt x="1222420" y="50809"/>
                  </a:lnTo>
                  <a:lnTo>
                    <a:pt x="1225296" y="36575"/>
                  </a:lnTo>
                  <a:lnTo>
                    <a:pt x="1222420" y="22342"/>
                  </a:lnTo>
                  <a:lnTo>
                    <a:pt x="1214580" y="10715"/>
                  </a:lnTo>
                  <a:lnTo>
                    <a:pt x="1202953" y="2875"/>
                  </a:lnTo>
                  <a:lnTo>
                    <a:pt x="1188720" y="0"/>
                  </a:lnTo>
                  <a:close/>
                </a:path>
              </a:pathLst>
            </a:custGeom>
            <a:solidFill>
              <a:srgbClr val="224394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655307"/>
            <a:ext cx="12192000" cy="2026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76359" y="207498"/>
            <a:ext cx="1019284" cy="40951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63118" y="264668"/>
            <a:ext cx="2081530" cy="24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450" spc="-135" b="1">
                <a:latin typeface="Arial"/>
                <a:cs typeface="Arial"/>
              </a:rPr>
              <a:t>GI</a:t>
            </a:r>
            <a:r>
              <a:rPr dirty="0" sz="1450" spc="5" b="1">
                <a:latin typeface="Calibri"/>
                <a:cs typeface="Calibri"/>
              </a:rPr>
              <a:t>Ả</a:t>
            </a:r>
            <a:r>
              <a:rPr dirty="0" sz="1450" spc="-70" b="1">
                <a:latin typeface="Arial"/>
                <a:cs typeface="Arial"/>
              </a:rPr>
              <a:t>I</a:t>
            </a:r>
            <a:r>
              <a:rPr dirty="0" sz="1450" spc="-70" b="1">
                <a:latin typeface="Arial"/>
                <a:cs typeface="Arial"/>
              </a:rPr>
              <a:t> </a:t>
            </a:r>
            <a:r>
              <a:rPr dirty="0" sz="1450" spc="-175" b="1">
                <a:latin typeface="Arial"/>
                <a:cs typeface="Arial"/>
              </a:rPr>
              <a:t>PHÁP</a:t>
            </a:r>
            <a:r>
              <a:rPr dirty="0" sz="1450" spc="-95" b="1">
                <a:latin typeface="Arial"/>
                <a:cs typeface="Arial"/>
              </a:rPr>
              <a:t> </a:t>
            </a:r>
            <a:r>
              <a:rPr dirty="0" sz="1450" spc="-185" b="1">
                <a:latin typeface="Arial"/>
                <a:cs typeface="Arial"/>
              </a:rPr>
              <a:t>C</a:t>
            </a:r>
            <a:r>
              <a:rPr dirty="0" sz="1450" spc="5" b="1">
                <a:latin typeface="Calibri"/>
                <a:cs typeface="Calibri"/>
              </a:rPr>
              <a:t>Ủ</a:t>
            </a:r>
            <a:r>
              <a:rPr dirty="0" sz="1450" spc="-185" b="1">
                <a:latin typeface="Arial"/>
                <a:cs typeface="Arial"/>
              </a:rPr>
              <a:t>A</a:t>
            </a:r>
            <a:r>
              <a:rPr dirty="0" sz="1450" spc="-120" b="1">
                <a:latin typeface="Arial"/>
                <a:cs typeface="Arial"/>
              </a:rPr>
              <a:t> </a:t>
            </a:r>
            <a:r>
              <a:rPr dirty="0" sz="1450" spc="-185" b="1">
                <a:latin typeface="Arial"/>
                <a:cs typeface="Arial"/>
              </a:rPr>
              <a:t>CH</a:t>
            </a:r>
            <a:r>
              <a:rPr dirty="0" sz="1450" spc="-195" b="1">
                <a:latin typeface="Arial"/>
                <a:cs typeface="Arial"/>
              </a:rPr>
              <a:t>Ú</a:t>
            </a:r>
            <a:r>
              <a:rPr dirty="0" sz="1450" spc="-190" b="1">
                <a:latin typeface="Arial"/>
                <a:cs typeface="Arial"/>
              </a:rPr>
              <a:t>NG</a:t>
            </a:r>
            <a:r>
              <a:rPr dirty="0" sz="1450" spc="-70" b="1">
                <a:latin typeface="Arial"/>
                <a:cs typeface="Arial"/>
              </a:rPr>
              <a:t> </a:t>
            </a:r>
            <a:r>
              <a:rPr dirty="0" sz="1450" spc="-140" b="1">
                <a:latin typeface="Arial"/>
                <a:cs typeface="Arial"/>
              </a:rPr>
              <a:t>TÔI</a:t>
            </a:r>
            <a:endParaRPr sz="14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80557" y="6632549"/>
            <a:ext cx="233045" cy="2489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450" spc="5" b="1">
                <a:solidFill>
                  <a:srgbClr val="FFFFFF"/>
                </a:solidFill>
                <a:latin typeface="Arial"/>
                <a:cs typeface="Arial"/>
              </a:rPr>
              <a:t>59</a:t>
            </a:r>
            <a:endParaRPr sz="145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19734" y="987653"/>
            <a:ext cx="1059053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54990" marR="5080" indent="-542925">
              <a:lnSpc>
                <a:spcPct val="150000"/>
              </a:lnSpc>
              <a:spcBef>
                <a:spcPts val="100"/>
              </a:spcBef>
            </a:pPr>
            <a:r>
              <a:rPr dirty="0" sz="2000" spc="60" b="0">
                <a:solidFill>
                  <a:srgbClr val="000000"/>
                </a:solidFill>
                <a:latin typeface="Microsoft Sans Serif"/>
                <a:cs typeface="Microsoft Sans Serif"/>
              </a:rPr>
              <a:t>Với</a:t>
            </a:r>
            <a:r>
              <a:rPr dirty="0" sz="2000" spc="30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spc="-5" b="0">
                <a:solidFill>
                  <a:srgbClr val="000000"/>
                </a:solidFill>
                <a:latin typeface="Microsoft Sans Serif"/>
                <a:cs typeface="Microsoft Sans Serif"/>
              </a:rPr>
              <a:t>mục</a:t>
            </a:r>
            <a:r>
              <a:rPr dirty="0" sz="2000" spc="15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spc="-5" b="0">
                <a:solidFill>
                  <a:srgbClr val="000000"/>
                </a:solidFill>
                <a:latin typeface="Microsoft Sans Serif"/>
                <a:cs typeface="Microsoft Sans Serif"/>
              </a:rPr>
              <a:t>tiêu</a:t>
            </a:r>
            <a:r>
              <a:rPr dirty="0" sz="2000" spc="10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b="0">
                <a:solidFill>
                  <a:srgbClr val="000000"/>
                </a:solidFill>
                <a:latin typeface="Microsoft Sans Serif"/>
                <a:cs typeface="Microsoft Sans Serif"/>
              </a:rPr>
              <a:t>mang</a:t>
            </a:r>
            <a:r>
              <a:rPr dirty="0" sz="2000" spc="15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spc="-10" b="0">
                <a:solidFill>
                  <a:srgbClr val="000000"/>
                </a:solidFill>
                <a:latin typeface="Microsoft Sans Serif"/>
                <a:cs typeface="Microsoft Sans Serif"/>
              </a:rPr>
              <a:t>lại</a:t>
            </a:r>
            <a:r>
              <a:rPr dirty="0" sz="2000" spc="30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spc="40" b="0">
                <a:solidFill>
                  <a:srgbClr val="000000"/>
                </a:solidFill>
                <a:latin typeface="Microsoft Sans Serif"/>
                <a:cs typeface="Microsoft Sans Serif"/>
              </a:rPr>
              <a:t>những</a:t>
            </a:r>
            <a:r>
              <a:rPr dirty="0" sz="2000" spc="5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spc="-10" b="0">
                <a:solidFill>
                  <a:srgbClr val="000000"/>
                </a:solidFill>
                <a:latin typeface="Microsoft Sans Serif"/>
                <a:cs typeface="Microsoft Sans Serif"/>
              </a:rPr>
              <a:t>giá</a:t>
            </a:r>
            <a:r>
              <a:rPr dirty="0" sz="2000" spc="30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spc="-10" b="0">
                <a:solidFill>
                  <a:srgbClr val="000000"/>
                </a:solidFill>
                <a:latin typeface="Microsoft Sans Serif"/>
                <a:cs typeface="Microsoft Sans Serif"/>
              </a:rPr>
              <a:t>trị</a:t>
            </a:r>
            <a:r>
              <a:rPr dirty="0" sz="2000" spc="15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b="0">
                <a:solidFill>
                  <a:srgbClr val="000000"/>
                </a:solidFill>
                <a:latin typeface="Microsoft Sans Serif"/>
                <a:cs typeface="Microsoft Sans Serif"/>
              </a:rPr>
              <a:t>tốt</a:t>
            </a:r>
            <a:r>
              <a:rPr dirty="0" sz="2000" spc="20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spc="-5" b="0">
                <a:solidFill>
                  <a:srgbClr val="000000"/>
                </a:solidFill>
                <a:latin typeface="Microsoft Sans Serif"/>
                <a:cs typeface="Microsoft Sans Serif"/>
              </a:rPr>
              <a:t>nhất </a:t>
            </a:r>
            <a:r>
              <a:rPr dirty="0" sz="2000" b="0">
                <a:solidFill>
                  <a:srgbClr val="000000"/>
                </a:solidFill>
                <a:latin typeface="Microsoft Sans Serif"/>
                <a:cs typeface="Microsoft Sans Serif"/>
              </a:rPr>
              <a:t>cho</a:t>
            </a:r>
            <a:r>
              <a:rPr dirty="0" sz="2000" spc="10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b="0">
                <a:solidFill>
                  <a:srgbClr val="000000"/>
                </a:solidFill>
                <a:latin typeface="Microsoft Sans Serif"/>
                <a:cs typeface="Microsoft Sans Serif"/>
              </a:rPr>
              <a:t>khách </a:t>
            </a:r>
            <a:r>
              <a:rPr dirty="0" sz="2000" spc="-5" b="0">
                <a:solidFill>
                  <a:srgbClr val="000000"/>
                </a:solidFill>
                <a:latin typeface="Microsoft Sans Serif"/>
                <a:cs typeface="Microsoft Sans Serif"/>
              </a:rPr>
              <a:t>hàng</a:t>
            </a:r>
            <a:r>
              <a:rPr dirty="0" sz="2000" spc="5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b="0">
                <a:solidFill>
                  <a:srgbClr val="000000"/>
                </a:solidFill>
                <a:latin typeface="Microsoft Sans Serif"/>
                <a:cs typeface="Microsoft Sans Serif"/>
              </a:rPr>
              <a:t>trong</a:t>
            </a:r>
            <a:r>
              <a:rPr dirty="0" sz="2000" spc="5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spc="-5" b="0">
                <a:solidFill>
                  <a:srgbClr val="000000"/>
                </a:solidFill>
                <a:latin typeface="Microsoft Sans Serif"/>
                <a:cs typeface="Microsoft Sans Serif"/>
              </a:rPr>
              <a:t>nhiều</a:t>
            </a:r>
            <a:r>
              <a:rPr dirty="0" sz="2000" spc="30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spc="-5" b="0">
                <a:solidFill>
                  <a:srgbClr val="000000"/>
                </a:solidFill>
                <a:latin typeface="Microsoft Sans Serif"/>
                <a:cs typeface="Microsoft Sans Serif"/>
              </a:rPr>
              <a:t>hạng</a:t>
            </a:r>
            <a:r>
              <a:rPr dirty="0" sz="2000" b="0">
                <a:solidFill>
                  <a:srgbClr val="000000"/>
                </a:solidFill>
                <a:latin typeface="Microsoft Sans Serif"/>
                <a:cs typeface="Microsoft Sans Serif"/>
              </a:rPr>
              <a:t> mục</a:t>
            </a:r>
            <a:r>
              <a:rPr dirty="0" sz="2000" spc="15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b="0">
                <a:solidFill>
                  <a:srgbClr val="000000"/>
                </a:solidFill>
                <a:latin typeface="Microsoft Sans Serif"/>
                <a:cs typeface="Microsoft Sans Serif"/>
              </a:rPr>
              <a:t>khác</a:t>
            </a:r>
            <a:r>
              <a:rPr dirty="0" sz="2000" spc="5" b="0">
                <a:solidFill>
                  <a:srgbClr val="000000"/>
                </a:solidFill>
                <a:latin typeface="Microsoft Sans Serif"/>
                <a:cs typeface="Microsoft Sans Serif"/>
              </a:rPr>
              <a:t> nhau, </a:t>
            </a:r>
            <a:r>
              <a:rPr dirty="0" sz="2000" spc="-515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b="0">
                <a:solidFill>
                  <a:srgbClr val="000000"/>
                </a:solidFill>
                <a:latin typeface="Microsoft Sans Serif"/>
                <a:cs typeface="Microsoft Sans Serif"/>
              </a:rPr>
              <a:t>chúng </a:t>
            </a:r>
            <a:r>
              <a:rPr dirty="0" sz="2000" spc="-5" b="0">
                <a:solidFill>
                  <a:srgbClr val="000000"/>
                </a:solidFill>
                <a:latin typeface="Microsoft Sans Serif"/>
                <a:cs typeface="Microsoft Sans Serif"/>
              </a:rPr>
              <a:t>tôi</a:t>
            </a:r>
            <a:r>
              <a:rPr dirty="0" sz="2000" spc="20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spc="-5" b="0">
                <a:solidFill>
                  <a:srgbClr val="000000"/>
                </a:solidFill>
                <a:latin typeface="Microsoft Sans Serif"/>
                <a:cs typeface="Microsoft Sans Serif"/>
              </a:rPr>
              <a:t>đã</a:t>
            </a:r>
            <a:r>
              <a:rPr dirty="0" sz="2000" spc="15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b="0">
                <a:solidFill>
                  <a:srgbClr val="000000"/>
                </a:solidFill>
                <a:latin typeface="Microsoft Sans Serif"/>
                <a:cs typeface="Microsoft Sans Serif"/>
              </a:rPr>
              <a:t>không</a:t>
            </a:r>
            <a:r>
              <a:rPr dirty="0" sz="2000" spc="5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spc="35" b="0">
                <a:solidFill>
                  <a:srgbClr val="000000"/>
                </a:solidFill>
                <a:latin typeface="Microsoft Sans Serif"/>
                <a:cs typeface="Microsoft Sans Serif"/>
              </a:rPr>
              <a:t>ngừng</a:t>
            </a:r>
            <a:r>
              <a:rPr dirty="0" sz="2000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spc="-5" b="0">
                <a:solidFill>
                  <a:srgbClr val="000000"/>
                </a:solidFill>
                <a:latin typeface="Microsoft Sans Serif"/>
                <a:cs typeface="Microsoft Sans Serif"/>
              </a:rPr>
              <a:t>phát</a:t>
            </a:r>
            <a:r>
              <a:rPr dirty="0" sz="2000" spc="10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spc="-5" b="0">
                <a:solidFill>
                  <a:srgbClr val="000000"/>
                </a:solidFill>
                <a:latin typeface="Microsoft Sans Serif"/>
                <a:cs typeface="Microsoft Sans Serif"/>
              </a:rPr>
              <a:t>triển</a:t>
            </a:r>
            <a:r>
              <a:rPr dirty="0" sz="2000" spc="15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b="0">
                <a:solidFill>
                  <a:srgbClr val="000000"/>
                </a:solidFill>
                <a:latin typeface="Microsoft Sans Serif"/>
                <a:cs typeface="Microsoft Sans Serif"/>
              </a:rPr>
              <a:t>và</a:t>
            </a:r>
            <a:r>
              <a:rPr dirty="0" sz="2000" spc="15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spc="-5" b="0">
                <a:solidFill>
                  <a:srgbClr val="000000"/>
                </a:solidFill>
                <a:latin typeface="Microsoft Sans Serif"/>
                <a:cs typeface="Microsoft Sans Serif"/>
              </a:rPr>
              <a:t>nâng</a:t>
            </a:r>
            <a:r>
              <a:rPr dirty="0" sz="2000" spc="5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 b="0">
                <a:solidFill>
                  <a:srgbClr val="000000"/>
                </a:solidFill>
                <a:latin typeface="Microsoft Sans Serif"/>
                <a:cs typeface="Microsoft Sans Serif"/>
              </a:rPr>
              <a:t>cấp</a:t>
            </a:r>
            <a:r>
              <a:rPr dirty="0" sz="2000" spc="15" b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dirty="0" sz="2000">
                <a:solidFill>
                  <a:srgbClr val="0335AF"/>
                </a:solidFill>
              </a:rPr>
              <a:t>4</a:t>
            </a:r>
            <a:r>
              <a:rPr dirty="0" sz="2000" spc="5">
                <a:solidFill>
                  <a:srgbClr val="0335AF"/>
                </a:solidFill>
              </a:rPr>
              <a:t> </a:t>
            </a:r>
            <a:r>
              <a:rPr dirty="0" sz="2000">
                <a:solidFill>
                  <a:srgbClr val="0335AF"/>
                </a:solidFill>
              </a:rPr>
              <a:t>giải</a:t>
            </a:r>
            <a:r>
              <a:rPr dirty="0" sz="2000" spc="-25">
                <a:solidFill>
                  <a:srgbClr val="0335AF"/>
                </a:solidFill>
              </a:rPr>
              <a:t> </a:t>
            </a:r>
            <a:r>
              <a:rPr dirty="0" sz="2000">
                <a:solidFill>
                  <a:srgbClr val="0335AF"/>
                </a:solidFill>
              </a:rPr>
              <a:t>pháp</a:t>
            </a:r>
            <a:r>
              <a:rPr dirty="0" sz="2000" spc="5">
                <a:solidFill>
                  <a:srgbClr val="0335AF"/>
                </a:solidFill>
              </a:rPr>
              <a:t> </a:t>
            </a:r>
            <a:r>
              <a:rPr dirty="0" sz="2000" spc="-5">
                <a:solidFill>
                  <a:srgbClr val="0335AF"/>
                </a:solidFill>
              </a:rPr>
              <a:t>marketing</a:t>
            </a:r>
            <a:r>
              <a:rPr dirty="0" sz="2000" spc="-45">
                <a:solidFill>
                  <a:srgbClr val="0335AF"/>
                </a:solidFill>
              </a:rPr>
              <a:t> </a:t>
            </a:r>
            <a:r>
              <a:rPr dirty="0" sz="2000">
                <a:solidFill>
                  <a:srgbClr val="0335AF"/>
                </a:solidFill>
              </a:rPr>
              <a:t>toàn</a:t>
            </a:r>
            <a:r>
              <a:rPr dirty="0" sz="2000" spc="-10">
                <a:solidFill>
                  <a:srgbClr val="0335AF"/>
                </a:solidFill>
              </a:rPr>
              <a:t> </a:t>
            </a:r>
            <a:r>
              <a:rPr dirty="0" sz="2000">
                <a:solidFill>
                  <a:srgbClr val="0335AF"/>
                </a:solidFill>
              </a:rPr>
              <a:t>diện.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427988" y="2756598"/>
            <a:ext cx="9157970" cy="2620645"/>
            <a:chOff x="1427988" y="2756598"/>
            <a:chExt cx="9157970" cy="262064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42661" y="4036441"/>
              <a:ext cx="1987649" cy="13083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41146" y="2756598"/>
              <a:ext cx="2045303" cy="140861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906011" y="3284219"/>
              <a:ext cx="1594485" cy="1617345"/>
            </a:xfrm>
            <a:custGeom>
              <a:avLst/>
              <a:gdLst/>
              <a:ahLst/>
              <a:cxnLst/>
              <a:rect l="l" t="t" r="r" b="b"/>
              <a:pathLst>
                <a:path w="1594485" h="1617345">
                  <a:moveTo>
                    <a:pt x="797051" y="0"/>
                  </a:moveTo>
                  <a:lnTo>
                    <a:pt x="748499" y="1475"/>
                  </a:lnTo>
                  <a:lnTo>
                    <a:pt x="700716" y="5845"/>
                  </a:lnTo>
                  <a:lnTo>
                    <a:pt x="653785" y="13025"/>
                  </a:lnTo>
                  <a:lnTo>
                    <a:pt x="607790" y="22930"/>
                  </a:lnTo>
                  <a:lnTo>
                    <a:pt x="562814" y="35476"/>
                  </a:lnTo>
                  <a:lnTo>
                    <a:pt x="518941" y="50578"/>
                  </a:lnTo>
                  <a:lnTo>
                    <a:pt x="476254" y="68152"/>
                  </a:lnTo>
                  <a:lnTo>
                    <a:pt x="434837" y="88113"/>
                  </a:lnTo>
                  <a:lnTo>
                    <a:pt x="394772" y="110377"/>
                  </a:lnTo>
                  <a:lnTo>
                    <a:pt x="356143" y="134858"/>
                  </a:lnTo>
                  <a:lnTo>
                    <a:pt x="319034" y="161474"/>
                  </a:lnTo>
                  <a:lnTo>
                    <a:pt x="283528" y="190138"/>
                  </a:lnTo>
                  <a:lnTo>
                    <a:pt x="249709" y="220766"/>
                  </a:lnTo>
                  <a:lnTo>
                    <a:pt x="217659" y="253275"/>
                  </a:lnTo>
                  <a:lnTo>
                    <a:pt x="187462" y="287579"/>
                  </a:lnTo>
                  <a:lnTo>
                    <a:pt x="159202" y="323593"/>
                  </a:lnTo>
                  <a:lnTo>
                    <a:pt x="132961" y="361234"/>
                  </a:lnTo>
                  <a:lnTo>
                    <a:pt x="108824" y="400416"/>
                  </a:lnTo>
                  <a:lnTo>
                    <a:pt x="86874" y="441056"/>
                  </a:lnTo>
                  <a:lnTo>
                    <a:pt x="67194" y="483068"/>
                  </a:lnTo>
                  <a:lnTo>
                    <a:pt x="49867" y="526368"/>
                  </a:lnTo>
                  <a:lnTo>
                    <a:pt x="34977" y="570871"/>
                  </a:lnTo>
                  <a:lnTo>
                    <a:pt x="22608" y="616494"/>
                  </a:lnTo>
                  <a:lnTo>
                    <a:pt x="12842" y="663151"/>
                  </a:lnTo>
                  <a:lnTo>
                    <a:pt x="5763" y="710757"/>
                  </a:lnTo>
                  <a:lnTo>
                    <a:pt x="1454" y="759229"/>
                  </a:lnTo>
                  <a:lnTo>
                    <a:pt x="0" y="808481"/>
                  </a:lnTo>
                  <a:lnTo>
                    <a:pt x="1454" y="857734"/>
                  </a:lnTo>
                  <a:lnTo>
                    <a:pt x="5763" y="906206"/>
                  </a:lnTo>
                  <a:lnTo>
                    <a:pt x="12842" y="953812"/>
                  </a:lnTo>
                  <a:lnTo>
                    <a:pt x="22608" y="1000469"/>
                  </a:lnTo>
                  <a:lnTo>
                    <a:pt x="34977" y="1046092"/>
                  </a:lnTo>
                  <a:lnTo>
                    <a:pt x="49867" y="1090595"/>
                  </a:lnTo>
                  <a:lnTo>
                    <a:pt x="67194" y="1133895"/>
                  </a:lnTo>
                  <a:lnTo>
                    <a:pt x="86874" y="1175907"/>
                  </a:lnTo>
                  <a:lnTo>
                    <a:pt x="108824" y="1216547"/>
                  </a:lnTo>
                  <a:lnTo>
                    <a:pt x="132961" y="1255729"/>
                  </a:lnTo>
                  <a:lnTo>
                    <a:pt x="159202" y="1293370"/>
                  </a:lnTo>
                  <a:lnTo>
                    <a:pt x="187462" y="1329384"/>
                  </a:lnTo>
                  <a:lnTo>
                    <a:pt x="217659" y="1363688"/>
                  </a:lnTo>
                  <a:lnTo>
                    <a:pt x="249709" y="1396197"/>
                  </a:lnTo>
                  <a:lnTo>
                    <a:pt x="283528" y="1426825"/>
                  </a:lnTo>
                  <a:lnTo>
                    <a:pt x="319034" y="1455489"/>
                  </a:lnTo>
                  <a:lnTo>
                    <a:pt x="356143" y="1482105"/>
                  </a:lnTo>
                  <a:lnTo>
                    <a:pt x="394772" y="1506586"/>
                  </a:lnTo>
                  <a:lnTo>
                    <a:pt x="434837" y="1528850"/>
                  </a:lnTo>
                  <a:lnTo>
                    <a:pt x="476254" y="1548811"/>
                  </a:lnTo>
                  <a:lnTo>
                    <a:pt x="518941" y="1566385"/>
                  </a:lnTo>
                  <a:lnTo>
                    <a:pt x="562814" y="1581487"/>
                  </a:lnTo>
                  <a:lnTo>
                    <a:pt x="607790" y="1594033"/>
                  </a:lnTo>
                  <a:lnTo>
                    <a:pt x="653785" y="1603938"/>
                  </a:lnTo>
                  <a:lnTo>
                    <a:pt x="700716" y="1611118"/>
                  </a:lnTo>
                  <a:lnTo>
                    <a:pt x="748499" y="1615488"/>
                  </a:lnTo>
                  <a:lnTo>
                    <a:pt x="797051" y="1616963"/>
                  </a:lnTo>
                  <a:lnTo>
                    <a:pt x="845604" y="1615488"/>
                  </a:lnTo>
                  <a:lnTo>
                    <a:pt x="893387" y="1611118"/>
                  </a:lnTo>
                  <a:lnTo>
                    <a:pt x="940318" y="1603938"/>
                  </a:lnTo>
                  <a:lnTo>
                    <a:pt x="986313" y="1594033"/>
                  </a:lnTo>
                  <a:lnTo>
                    <a:pt x="1031289" y="1581487"/>
                  </a:lnTo>
                  <a:lnTo>
                    <a:pt x="1075162" y="1566385"/>
                  </a:lnTo>
                  <a:lnTo>
                    <a:pt x="1117849" y="1548811"/>
                  </a:lnTo>
                  <a:lnTo>
                    <a:pt x="1159266" y="1528850"/>
                  </a:lnTo>
                  <a:lnTo>
                    <a:pt x="1199331" y="1506586"/>
                  </a:lnTo>
                  <a:lnTo>
                    <a:pt x="1237960" y="1482105"/>
                  </a:lnTo>
                  <a:lnTo>
                    <a:pt x="1275069" y="1455489"/>
                  </a:lnTo>
                  <a:lnTo>
                    <a:pt x="1310575" y="1426825"/>
                  </a:lnTo>
                  <a:lnTo>
                    <a:pt x="1344394" y="1396197"/>
                  </a:lnTo>
                  <a:lnTo>
                    <a:pt x="1376444" y="1363688"/>
                  </a:lnTo>
                  <a:lnTo>
                    <a:pt x="1406641" y="1329384"/>
                  </a:lnTo>
                  <a:lnTo>
                    <a:pt x="1434901" y="1293370"/>
                  </a:lnTo>
                  <a:lnTo>
                    <a:pt x="1461142" y="1255729"/>
                  </a:lnTo>
                  <a:lnTo>
                    <a:pt x="1485279" y="1216547"/>
                  </a:lnTo>
                  <a:lnTo>
                    <a:pt x="1507229" y="1175907"/>
                  </a:lnTo>
                  <a:lnTo>
                    <a:pt x="1526909" y="1133895"/>
                  </a:lnTo>
                  <a:lnTo>
                    <a:pt x="1544236" y="1090595"/>
                  </a:lnTo>
                  <a:lnTo>
                    <a:pt x="1559126" y="1046092"/>
                  </a:lnTo>
                  <a:lnTo>
                    <a:pt x="1571495" y="1000469"/>
                  </a:lnTo>
                  <a:lnTo>
                    <a:pt x="1581261" y="953812"/>
                  </a:lnTo>
                  <a:lnTo>
                    <a:pt x="1588340" y="906206"/>
                  </a:lnTo>
                  <a:lnTo>
                    <a:pt x="1592649" y="857734"/>
                  </a:lnTo>
                  <a:lnTo>
                    <a:pt x="1594103" y="808481"/>
                  </a:lnTo>
                  <a:lnTo>
                    <a:pt x="1592649" y="759229"/>
                  </a:lnTo>
                  <a:lnTo>
                    <a:pt x="1588340" y="710757"/>
                  </a:lnTo>
                  <a:lnTo>
                    <a:pt x="1581261" y="663151"/>
                  </a:lnTo>
                  <a:lnTo>
                    <a:pt x="1571495" y="616494"/>
                  </a:lnTo>
                  <a:lnTo>
                    <a:pt x="1559126" y="570871"/>
                  </a:lnTo>
                  <a:lnTo>
                    <a:pt x="1544236" y="526368"/>
                  </a:lnTo>
                  <a:lnTo>
                    <a:pt x="1526909" y="483068"/>
                  </a:lnTo>
                  <a:lnTo>
                    <a:pt x="1507229" y="441056"/>
                  </a:lnTo>
                  <a:lnTo>
                    <a:pt x="1485279" y="400416"/>
                  </a:lnTo>
                  <a:lnTo>
                    <a:pt x="1461142" y="361234"/>
                  </a:lnTo>
                  <a:lnTo>
                    <a:pt x="1434901" y="323593"/>
                  </a:lnTo>
                  <a:lnTo>
                    <a:pt x="1406641" y="287579"/>
                  </a:lnTo>
                  <a:lnTo>
                    <a:pt x="1376444" y="253275"/>
                  </a:lnTo>
                  <a:lnTo>
                    <a:pt x="1344394" y="220766"/>
                  </a:lnTo>
                  <a:lnTo>
                    <a:pt x="1310575" y="190138"/>
                  </a:lnTo>
                  <a:lnTo>
                    <a:pt x="1275069" y="161474"/>
                  </a:lnTo>
                  <a:lnTo>
                    <a:pt x="1237960" y="134858"/>
                  </a:lnTo>
                  <a:lnTo>
                    <a:pt x="1199331" y="110377"/>
                  </a:lnTo>
                  <a:lnTo>
                    <a:pt x="1159266" y="88113"/>
                  </a:lnTo>
                  <a:lnTo>
                    <a:pt x="1117849" y="68152"/>
                  </a:lnTo>
                  <a:lnTo>
                    <a:pt x="1075162" y="50578"/>
                  </a:lnTo>
                  <a:lnTo>
                    <a:pt x="1031289" y="35476"/>
                  </a:lnTo>
                  <a:lnTo>
                    <a:pt x="986313" y="22930"/>
                  </a:lnTo>
                  <a:lnTo>
                    <a:pt x="940318" y="13025"/>
                  </a:lnTo>
                  <a:lnTo>
                    <a:pt x="893387" y="5845"/>
                  </a:lnTo>
                  <a:lnTo>
                    <a:pt x="845604" y="1475"/>
                  </a:lnTo>
                  <a:lnTo>
                    <a:pt x="797051" y="0"/>
                  </a:lnTo>
                  <a:close/>
                </a:path>
              </a:pathLst>
            </a:custGeom>
            <a:solidFill>
              <a:srgbClr val="03D5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19372" y="3502164"/>
              <a:ext cx="1162824" cy="117803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184904" y="3567683"/>
              <a:ext cx="1036319" cy="1051560"/>
            </a:xfrm>
            <a:custGeom>
              <a:avLst/>
              <a:gdLst/>
              <a:ahLst/>
              <a:cxnLst/>
              <a:rect l="l" t="t" r="r" b="b"/>
              <a:pathLst>
                <a:path w="1036320" h="1051560">
                  <a:moveTo>
                    <a:pt x="518160" y="0"/>
                  </a:moveTo>
                  <a:lnTo>
                    <a:pt x="471002" y="2149"/>
                  </a:lnTo>
                  <a:lnTo>
                    <a:pt x="425030" y="8472"/>
                  </a:lnTo>
                  <a:lnTo>
                    <a:pt x="380426" y="18785"/>
                  </a:lnTo>
                  <a:lnTo>
                    <a:pt x="337373" y="32900"/>
                  </a:lnTo>
                  <a:lnTo>
                    <a:pt x="296054" y="50633"/>
                  </a:lnTo>
                  <a:lnTo>
                    <a:pt x="256652" y="71797"/>
                  </a:lnTo>
                  <a:lnTo>
                    <a:pt x="219351" y="96206"/>
                  </a:lnTo>
                  <a:lnTo>
                    <a:pt x="184332" y="123676"/>
                  </a:lnTo>
                  <a:lnTo>
                    <a:pt x="151780" y="154019"/>
                  </a:lnTo>
                  <a:lnTo>
                    <a:pt x="121878" y="187050"/>
                  </a:lnTo>
                  <a:lnTo>
                    <a:pt x="94807" y="222584"/>
                  </a:lnTo>
                  <a:lnTo>
                    <a:pt x="70753" y="260434"/>
                  </a:lnTo>
                  <a:lnTo>
                    <a:pt x="49896" y="300415"/>
                  </a:lnTo>
                  <a:lnTo>
                    <a:pt x="32422" y="342341"/>
                  </a:lnTo>
                  <a:lnTo>
                    <a:pt x="18512" y="386027"/>
                  </a:lnTo>
                  <a:lnTo>
                    <a:pt x="8349" y="431285"/>
                  </a:lnTo>
                  <a:lnTo>
                    <a:pt x="2117" y="477931"/>
                  </a:lnTo>
                  <a:lnTo>
                    <a:pt x="0" y="525779"/>
                  </a:lnTo>
                  <a:lnTo>
                    <a:pt x="2117" y="573628"/>
                  </a:lnTo>
                  <a:lnTo>
                    <a:pt x="8349" y="620274"/>
                  </a:lnTo>
                  <a:lnTo>
                    <a:pt x="18512" y="665532"/>
                  </a:lnTo>
                  <a:lnTo>
                    <a:pt x="32422" y="709218"/>
                  </a:lnTo>
                  <a:lnTo>
                    <a:pt x="49896" y="751144"/>
                  </a:lnTo>
                  <a:lnTo>
                    <a:pt x="70753" y="791125"/>
                  </a:lnTo>
                  <a:lnTo>
                    <a:pt x="94807" y="828975"/>
                  </a:lnTo>
                  <a:lnTo>
                    <a:pt x="121878" y="864509"/>
                  </a:lnTo>
                  <a:lnTo>
                    <a:pt x="151780" y="897540"/>
                  </a:lnTo>
                  <a:lnTo>
                    <a:pt x="184332" y="927883"/>
                  </a:lnTo>
                  <a:lnTo>
                    <a:pt x="219351" y="955353"/>
                  </a:lnTo>
                  <a:lnTo>
                    <a:pt x="256652" y="979762"/>
                  </a:lnTo>
                  <a:lnTo>
                    <a:pt x="296054" y="1000926"/>
                  </a:lnTo>
                  <a:lnTo>
                    <a:pt x="337373" y="1018659"/>
                  </a:lnTo>
                  <a:lnTo>
                    <a:pt x="380426" y="1032774"/>
                  </a:lnTo>
                  <a:lnTo>
                    <a:pt x="425030" y="1043087"/>
                  </a:lnTo>
                  <a:lnTo>
                    <a:pt x="471002" y="1049410"/>
                  </a:lnTo>
                  <a:lnTo>
                    <a:pt x="518160" y="1051559"/>
                  </a:lnTo>
                  <a:lnTo>
                    <a:pt x="565317" y="1049410"/>
                  </a:lnTo>
                  <a:lnTo>
                    <a:pt x="611289" y="1043087"/>
                  </a:lnTo>
                  <a:lnTo>
                    <a:pt x="655893" y="1032774"/>
                  </a:lnTo>
                  <a:lnTo>
                    <a:pt x="698946" y="1018659"/>
                  </a:lnTo>
                  <a:lnTo>
                    <a:pt x="740265" y="1000926"/>
                  </a:lnTo>
                  <a:lnTo>
                    <a:pt x="779667" y="979762"/>
                  </a:lnTo>
                  <a:lnTo>
                    <a:pt x="816968" y="955353"/>
                  </a:lnTo>
                  <a:lnTo>
                    <a:pt x="851987" y="927883"/>
                  </a:lnTo>
                  <a:lnTo>
                    <a:pt x="884539" y="897540"/>
                  </a:lnTo>
                  <a:lnTo>
                    <a:pt x="914441" y="864509"/>
                  </a:lnTo>
                  <a:lnTo>
                    <a:pt x="941512" y="828975"/>
                  </a:lnTo>
                  <a:lnTo>
                    <a:pt x="965566" y="791125"/>
                  </a:lnTo>
                  <a:lnTo>
                    <a:pt x="986423" y="751144"/>
                  </a:lnTo>
                  <a:lnTo>
                    <a:pt x="1003897" y="709218"/>
                  </a:lnTo>
                  <a:lnTo>
                    <a:pt x="1017807" y="665532"/>
                  </a:lnTo>
                  <a:lnTo>
                    <a:pt x="1027970" y="620274"/>
                  </a:lnTo>
                  <a:lnTo>
                    <a:pt x="1034202" y="573628"/>
                  </a:lnTo>
                  <a:lnTo>
                    <a:pt x="1036320" y="525779"/>
                  </a:lnTo>
                  <a:lnTo>
                    <a:pt x="1034202" y="477931"/>
                  </a:lnTo>
                  <a:lnTo>
                    <a:pt x="1027970" y="431285"/>
                  </a:lnTo>
                  <a:lnTo>
                    <a:pt x="1017807" y="386027"/>
                  </a:lnTo>
                  <a:lnTo>
                    <a:pt x="1003897" y="342341"/>
                  </a:lnTo>
                  <a:lnTo>
                    <a:pt x="986423" y="300415"/>
                  </a:lnTo>
                  <a:lnTo>
                    <a:pt x="965566" y="260434"/>
                  </a:lnTo>
                  <a:lnTo>
                    <a:pt x="941512" y="222584"/>
                  </a:lnTo>
                  <a:lnTo>
                    <a:pt x="914441" y="187050"/>
                  </a:lnTo>
                  <a:lnTo>
                    <a:pt x="884539" y="154019"/>
                  </a:lnTo>
                  <a:lnTo>
                    <a:pt x="851987" y="123676"/>
                  </a:lnTo>
                  <a:lnTo>
                    <a:pt x="816968" y="96206"/>
                  </a:lnTo>
                  <a:lnTo>
                    <a:pt x="779667" y="71797"/>
                  </a:lnTo>
                  <a:lnTo>
                    <a:pt x="740265" y="50633"/>
                  </a:lnTo>
                  <a:lnTo>
                    <a:pt x="698946" y="32900"/>
                  </a:lnTo>
                  <a:lnTo>
                    <a:pt x="655893" y="18785"/>
                  </a:lnTo>
                  <a:lnTo>
                    <a:pt x="611289" y="8472"/>
                  </a:lnTo>
                  <a:lnTo>
                    <a:pt x="565317" y="2149"/>
                  </a:lnTo>
                  <a:lnTo>
                    <a:pt x="5181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660392" y="4888991"/>
              <a:ext cx="76200" cy="488315"/>
            </a:xfrm>
            <a:custGeom>
              <a:avLst/>
              <a:gdLst/>
              <a:ahLst/>
              <a:cxnLst/>
              <a:rect l="l" t="t" r="r" b="b"/>
              <a:pathLst>
                <a:path w="76200" h="488314">
                  <a:moveTo>
                    <a:pt x="31750" y="412885"/>
                  </a:moveTo>
                  <a:lnTo>
                    <a:pt x="23252" y="414595"/>
                  </a:lnTo>
                  <a:lnTo>
                    <a:pt x="11144" y="422751"/>
                  </a:lnTo>
                  <a:lnTo>
                    <a:pt x="2988" y="434859"/>
                  </a:lnTo>
                  <a:lnTo>
                    <a:pt x="0" y="449706"/>
                  </a:lnTo>
                  <a:lnTo>
                    <a:pt x="2988" y="464500"/>
                  </a:lnTo>
                  <a:lnTo>
                    <a:pt x="11144" y="476615"/>
                  </a:lnTo>
                  <a:lnTo>
                    <a:pt x="23252" y="484800"/>
                  </a:lnTo>
                  <a:lnTo>
                    <a:pt x="38100" y="487806"/>
                  </a:lnTo>
                  <a:lnTo>
                    <a:pt x="52947" y="484800"/>
                  </a:lnTo>
                  <a:lnTo>
                    <a:pt x="65055" y="476615"/>
                  </a:lnTo>
                  <a:lnTo>
                    <a:pt x="73211" y="464500"/>
                  </a:lnTo>
                  <a:lnTo>
                    <a:pt x="76200" y="449706"/>
                  </a:lnTo>
                  <a:lnTo>
                    <a:pt x="31750" y="449706"/>
                  </a:lnTo>
                  <a:lnTo>
                    <a:pt x="31750" y="412885"/>
                  </a:lnTo>
                  <a:close/>
                </a:path>
                <a:path w="76200" h="488314">
                  <a:moveTo>
                    <a:pt x="38100" y="411606"/>
                  </a:moveTo>
                  <a:lnTo>
                    <a:pt x="31750" y="412885"/>
                  </a:lnTo>
                  <a:lnTo>
                    <a:pt x="31750" y="449706"/>
                  </a:lnTo>
                  <a:lnTo>
                    <a:pt x="44450" y="449706"/>
                  </a:lnTo>
                  <a:lnTo>
                    <a:pt x="44450" y="412885"/>
                  </a:lnTo>
                  <a:lnTo>
                    <a:pt x="38100" y="411606"/>
                  </a:lnTo>
                  <a:close/>
                </a:path>
                <a:path w="76200" h="488314">
                  <a:moveTo>
                    <a:pt x="44450" y="412885"/>
                  </a:moveTo>
                  <a:lnTo>
                    <a:pt x="44450" y="449706"/>
                  </a:lnTo>
                  <a:lnTo>
                    <a:pt x="76200" y="449706"/>
                  </a:lnTo>
                  <a:lnTo>
                    <a:pt x="73211" y="434859"/>
                  </a:lnTo>
                  <a:lnTo>
                    <a:pt x="65055" y="422751"/>
                  </a:lnTo>
                  <a:lnTo>
                    <a:pt x="52947" y="414595"/>
                  </a:lnTo>
                  <a:lnTo>
                    <a:pt x="44450" y="412885"/>
                  </a:lnTo>
                  <a:close/>
                </a:path>
                <a:path w="76200" h="488314">
                  <a:moveTo>
                    <a:pt x="44450" y="0"/>
                  </a:moveTo>
                  <a:lnTo>
                    <a:pt x="31750" y="0"/>
                  </a:lnTo>
                  <a:lnTo>
                    <a:pt x="31750" y="412885"/>
                  </a:lnTo>
                  <a:lnTo>
                    <a:pt x="38100" y="411606"/>
                  </a:lnTo>
                  <a:lnTo>
                    <a:pt x="44450" y="411606"/>
                  </a:lnTo>
                  <a:lnTo>
                    <a:pt x="44450" y="0"/>
                  </a:lnTo>
                  <a:close/>
                </a:path>
                <a:path w="76200" h="488314">
                  <a:moveTo>
                    <a:pt x="44450" y="411606"/>
                  </a:moveTo>
                  <a:lnTo>
                    <a:pt x="38100" y="411606"/>
                  </a:lnTo>
                  <a:lnTo>
                    <a:pt x="44450" y="412885"/>
                  </a:lnTo>
                  <a:lnTo>
                    <a:pt x="44450" y="411606"/>
                  </a:lnTo>
                  <a:close/>
                </a:path>
              </a:pathLst>
            </a:custGeom>
            <a:solidFill>
              <a:srgbClr val="03D5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427988" y="3284219"/>
              <a:ext cx="1595755" cy="1617345"/>
            </a:xfrm>
            <a:custGeom>
              <a:avLst/>
              <a:gdLst/>
              <a:ahLst/>
              <a:cxnLst/>
              <a:rect l="l" t="t" r="r" b="b"/>
              <a:pathLst>
                <a:path w="1595755" h="1617345">
                  <a:moveTo>
                    <a:pt x="797813" y="0"/>
                  </a:moveTo>
                  <a:lnTo>
                    <a:pt x="749219" y="1475"/>
                  </a:lnTo>
                  <a:lnTo>
                    <a:pt x="701393" y="5845"/>
                  </a:lnTo>
                  <a:lnTo>
                    <a:pt x="654421" y="13025"/>
                  </a:lnTo>
                  <a:lnTo>
                    <a:pt x="608384" y="22930"/>
                  </a:lnTo>
                  <a:lnTo>
                    <a:pt x="563367" y="35476"/>
                  </a:lnTo>
                  <a:lnTo>
                    <a:pt x="519454" y="50578"/>
                  </a:lnTo>
                  <a:lnTo>
                    <a:pt x="476727" y="68152"/>
                  </a:lnTo>
                  <a:lnTo>
                    <a:pt x="435270" y="88113"/>
                  </a:lnTo>
                  <a:lnTo>
                    <a:pt x="395167" y="110377"/>
                  </a:lnTo>
                  <a:lnTo>
                    <a:pt x="356501" y="134858"/>
                  </a:lnTo>
                  <a:lnTo>
                    <a:pt x="319356" y="161474"/>
                  </a:lnTo>
                  <a:lnTo>
                    <a:pt x="283816" y="190138"/>
                  </a:lnTo>
                  <a:lnTo>
                    <a:pt x="249963" y="220766"/>
                  </a:lnTo>
                  <a:lnTo>
                    <a:pt x="217881" y="253275"/>
                  </a:lnTo>
                  <a:lnTo>
                    <a:pt x="187654" y="287579"/>
                  </a:lnTo>
                  <a:lnTo>
                    <a:pt x="159366" y="323593"/>
                  </a:lnTo>
                  <a:lnTo>
                    <a:pt x="133099" y="361234"/>
                  </a:lnTo>
                  <a:lnTo>
                    <a:pt x="108937" y="400416"/>
                  </a:lnTo>
                  <a:lnTo>
                    <a:pt x="86965" y="441056"/>
                  </a:lnTo>
                  <a:lnTo>
                    <a:pt x="67264" y="483068"/>
                  </a:lnTo>
                  <a:lnTo>
                    <a:pt x="49919" y="526368"/>
                  </a:lnTo>
                  <a:lnTo>
                    <a:pt x="35014" y="570871"/>
                  </a:lnTo>
                  <a:lnTo>
                    <a:pt x="22631" y="616494"/>
                  </a:lnTo>
                  <a:lnTo>
                    <a:pt x="12855" y="663151"/>
                  </a:lnTo>
                  <a:lnTo>
                    <a:pt x="5769" y="710757"/>
                  </a:lnTo>
                  <a:lnTo>
                    <a:pt x="1456" y="759229"/>
                  </a:lnTo>
                  <a:lnTo>
                    <a:pt x="0" y="808481"/>
                  </a:lnTo>
                  <a:lnTo>
                    <a:pt x="1456" y="857734"/>
                  </a:lnTo>
                  <a:lnTo>
                    <a:pt x="5769" y="906206"/>
                  </a:lnTo>
                  <a:lnTo>
                    <a:pt x="12855" y="953812"/>
                  </a:lnTo>
                  <a:lnTo>
                    <a:pt x="22631" y="1000469"/>
                  </a:lnTo>
                  <a:lnTo>
                    <a:pt x="35014" y="1046092"/>
                  </a:lnTo>
                  <a:lnTo>
                    <a:pt x="49919" y="1090595"/>
                  </a:lnTo>
                  <a:lnTo>
                    <a:pt x="67264" y="1133895"/>
                  </a:lnTo>
                  <a:lnTo>
                    <a:pt x="86965" y="1175907"/>
                  </a:lnTo>
                  <a:lnTo>
                    <a:pt x="108937" y="1216547"/>
                  </a:lnTo>
                  <a:lnTo>
                    <a:pt x="133099" y="1255729"/>
                  </a:lnTo>
                  <a:lnTo>
                    <a:pt x="159366" y="1293370"/>
                  </a:lnTo>
                  <a:lnTo>
                    <a:pt x="187654" y="1329384"/>
                  </a:lnTo>
                  <a:lnTo>
                    <a:pt x="217881" y="1363688"/>
                  </a:lnTo>
                  <a:lnTo>
                    <a:pt x="249963" y="1396197"/>
                  </a:lnTo>
                  <a:lnTo>
                    <a:pt x="283816" y="1426825"/>
                  </a:lnTo>
                  <a:lnTo>
                    <a:pt x="319356" y="1455489"/>
                  </a:lnTo>
                  <a:lnTo>
                    <a:pt x="356501" y="1482105"/>
                  </a:lnTo>
                  <a:lnTo>
                    <a:pt x="395167" y="1506586"/>
                  </a:lnTo>
                  <a:lnTo>
                    <a:pt x="435270" y="1528850"/>
                  </a:lnTo>
                  <a:lnTo>
                    <a:pt x="476727" y="1548811"/>
                  </a:lnTo>
                  <a:lnTo>
                    <a:pt x="519454" y="1566385"/>
                  </a:lnTo>
                  <a:lnTo>
                    <a:pt x="563367" y="1581487"/>
                  </a:lnTo>
                  <a:lnTo>
                    <a:pt x="608384" y="1594033"/>
                  </a:lnTo>
                  <a:lnTo>
                    <a:pt x="654421" y="1603938"/>
                  </a:lnTo>
                  <a:lnTo>
                    <a:pt x="701393" y="1611118"/>
                  </a:lnTo>
                  <a:lnTo>
                    <a:pt x="749219" y="1615488"/>
                  </a:lnTo>
                  <a:lnTo>
                    <a:pt x="797813" y="1616963"/>
                  </a:lnTo>
                  <a:lnTo>
                    <a:pt x="846408" y="1615488"/>
                  </a:lnTo>
                  <a:lnTo>
                    <a:pt x="894234" y="1611118"/>
                  </a:lnTo>
                  <a:lnTo>
                    <a:pt x="941206" y="1603938"/>
                  </a:lnTo>
                  <a:lnTo>
                    <a:pt x="987243" y="1594033"/>
                  </a:lnTo>
                  <a:lnTo>
                    <a:pt x="1032260" y="1581487"/>
                  </a:lnTo>
                  <a:lnTo>
                    <a:pt x="1076173" y="1566385"/>
                  </a:lnTo>
                  <a:lnTo>
                    <a:pt x="1118900" y="1548811"/>
                  </a:lnTo>
                  <a:lnTo>
                    <a:pt x="1160357" y="1528850"/>
                  </a:lnTo>
                  <a:lnTo>
                    <a:pt x="1200460" y="1506586"/>
                  </a:lnTo>
                  <a:lnTo>
                    <a:pt x="1239126" y="1482105"/>
                  </a:lnTo>
                  <a:lnTo>
                    <a:pt x="1276271" y="1455489"/>
                  </a:lnTo>
                  <a:lnTo>
                    <a:pt x="1311811" y="1426825"/>
                  </a:lnTo>
                  <a:lnTo>
                    <a:pt x="1345664" y="1396197"/>
                  </a:lnTo>
                  <a:lnTo>
                    <a:pt x="1377746" y="1363688"/>
                  </a:lnTo>
                  <a:lnTo>
                    <a:pt x="1407973" y="1329384"/>
                  </a:lnTo>
                  <a:lnTo>
                    <a:pt x="1436261" y="1293370"/>
                  </a:lnTo>
                  <a:lnTo>
                    <a:pt x="1462528" y="1255729"/>
                  </a:lnTo>
                  <a:lnTo>
                    <a:pt x="1486690" y="1216547"/>
                  </a:lnTo>
                  <a:lnTo>
                    <a:pt x="1508662" y="1175907"/>
                  </a:lnTo>
                  <a:lnTo>
                    <a:pt x="1528363" y="1133895"/>
                  </a:lnTo>
                  <a:lnTo>
                    <a:pt x="1545708" y="1090595"/>
                  </a:lnTo>
                  <a:lnTo>
                    <a:pt x="1560613" y="1046092"/>
                  </a:lnTo>
                  <a:lnTo>
                    <a:pt x="1572996" y="1000469"/>
                  </a:lnTo>
                  <a:lnTo>
                    <a:pt x="1582772" y="953812"/>
                  </a:lnTo>
                  <a:lnTo>
                    <a:pt x="1589858" y="906206"/>
                  </a:lnTo>
                  <a:lnTo>
                    <a:pt x="1594171" y="857734"/>
                  </a:lnTo>
                  <a:lnTo>
                    <a:pt x="1595628" y="808481"/>
                  </a:lnTo>
                  <a:lnTo>
                    <a:pt x="1594171" y="759229"/>
                  </a:lnTo>
                  <a:lnTo>
                    <a:pt x="1589858" y="710757"/>
                  </a:lnTo>
                  <a:lnTo>
                    <a:pt x="1582772" y="663151"/>
                  </a:lnTo>
                  <a:lnTo>
                    <a:pt x="1572996" y="616494"/>
                  </a:lnTo>
                  <a:lnTo>
                    <a:pt x="1560613" y="570871"/>
                  </a:lnTo>
                  <a:lnTo>
                    <a:pt x="1545708" y="526368"/>
                  </a:lnTo>
                  <a:lnTo>
                    <a:pt x="1528363" y="483068"/>
                  </a:lnTo>
                  <a:lnTo>
                    <a:pt x="1508662" y="441056"/>
                  </a:lnTo>
                  <a:lnTo>
                    <a:pt x="1486690" y="400416"/>
                  </a:lnTo>
                  <a:lnTo>
                    <a:pt x="1462528" y="361234"/>
                  </a:lnTo>
                  <a:lnTo>
                    <a:pt x="1436261" y="323593"/>
                  </a:lnTo>
                  <a:lnTo>
                    <a:pt x="1407973" y="287579"/>
                  </a:lnTo>
                  <a:lnTo>
                    <a:pt x="1377746" y="253275"/>
                  </a:lnTo>
                  <a:lnTo>
                    <a:pt x="1345664" y="220766"/>
                  </a:lnTo>
                  <a:lnTo>
                    <a:pt x="1311811" y="190138"/>
                  </a:lnTo>
                  <a:lnTo>
                    <a:pt x="1276271" y="161474"/>
                  </a:lnTo>
                  <a:lnTo>
                    <a:pt x="1239126" y="134858"/>
                  </a:lnTo>
                  <a:lnTo>
                    <a:pt x="1200460" y="110377"/>
                  </a:lnTo>
                  <a:lnTo>
                    <a:pt x="1160357" y="88113"/>
                  </a:lnTo>
                  <a:lnTo>
                    <a:pt x="1118900" y="68152"/>
                  </a:lnTo>
                  <a:lnTo>
                    <a:pt x="1076173" y="50578"/>
                  </a:lnTo>
                  <a:lnTo>
                    <a:pt x="1032260" y="35476"/>
                  </a:lnTo>
                  <a:lnTo>
                    <a:pt x="987243" y="22930"/>
                  </a:lnTo>
                  <a:lnTo>
                    <a:pt x="941206" y="13025"/>
                  </a:lnTo>
                  <a:lnTo>
                    <a:pt x="894234" y="5845"/>
                  </a:lnTo>
                  <a:lnTo>
                    <a:pt x="846408" y="1475"/>
                  </a:lnTo>
                  <a:lnTo>
                    <a:pt x="797813" y="0"/>
                  </a:lnTo>
                  <a:close/>
                </a:path>
              </a:pathLst>
            </a:custGeom>
            <a:solidFill>
              <a:srgbClr val="0335A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1348" y="3502164"/>
              <a:ext cx="1162824" cy="117803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706880" y="3567683"/>
              <a:ext cx="1036319" cy="1051560"/>
            </a:xfrm>
            <a:custGeom>
              <a:avLst/>
              <a:gdLst/>
              <a:ahLst/>
              <a:cxnLst/>
              <a:rect l="l" t="t" r="r" b="b"/>
              <a:pathLst>
                <a:path w="1036319" h="1051560">
                  <a:moveTo>
                    <a:pt x="518159" y="0"/>
                  </a:moveTo>
                  <a:lnTo>
                    <a:pt x="471002" y="2149"/>
                  </a:lnTo>
                  <a:lnTo>
                    <a:pt x="425030" y="8472"/>
                  </a:lnTo>
                  <a:lnTo>
                    <a:pt x="380426" y="18785"/>
                  </a:lnTo>
                  <a:lnTo>
                    <a:pt x="337373" y="32900"/>
                  </a:lnTo>
                  <a:lnTo>
                    <a:pt x="296054" y="50633"/>
                  </a:lnTo>
                  <a:lnTo>
                    <a:pt x="256652" y="71797"/>
                  </a:lnTo>
                  <a:lnTo>
                    <a:pt x="219351" y="96206"/>
                  </a:lnTo>
                  <a:lnTo>
                    <a:pt x="184332" y="123676"/>
                  </a:lnTo>
                  <a:lnTo>
                    <a:pt x="151780" y="154019"/>
                  </a:lnTo>
                  <a:lnTo>
                    <a:pt x="121878" y="187050"/>
                  </a:lnTo>
                  <a:lnTo>
                    <a:pt x="94807" y="222584"/>
                  </a:lnTo>
                  <a:lnTo>
                    <a:pt x="70753" y="260434"/>
                  </a:lnTo>
                  <a:lnTo>
                    <a:pt x="49896" y="300415"/>
                  </a:lnTo>
                  <a:lnTo>
                    <a:pt x="32422" y="342341"/>
                  </a:lnTo>
                  <a:lnTo>
                    <a:pt x="18512" y="386027"/>
                  </a:lnTo>
                  <a:lnTo>
                    <a:pt x="8349" y="431285"/>
                  </a:lnTo>
                  <a:lnTo>
                    <a:pt x="2117" y="477931"/>
                  </a:lnTo>
                  <a:lnTo>
                    <a:pt x="0" y="525779"/>
                  </a:lnTo>
                  <a:lnTo>
                    <a:pt x="2117" y="573628"/>
                  </a:lnTo>
                  <a:lnTo>
                    <a:pt x="8349" y="620274"/>
                  </a:lnTo>
                  <a:lnTo>
                    <a:pt x="18512" y="665532"/>
                  </a:lnTo>
                  <a:lnTo>
                    <a:pt x="32422" y="709218"/>
                  </a:lnTo>
                  <a:lnTo>
                    <a:pt x="49896" y="751144"/>
                  </a:lnTo>
                  <a:lnTo>
                    <a:pt x="70753" y="791125"/>
                  </a:lnTo>
                  <a:lnTo>
                    <a:pt x="94807" y="828975"/>
                  </a:lnTo>
                  <a:lnTo>
                    <a:pt x="121878" y="864509"/>
                  </a:lnTo>
                  <a:lnTo>
                    <a:pt x="151780" y="897540"/>
                  </a:lnTo>
                  <a:lnTo>
                    <a:pt x="184332" y="927883"/>
                  </a:lnTo>
                  <a:lnTo>
                    <a:pt x="219351" y="955353"/>
                  </a:lnTo>
                  <a:lnTo>
                    <a:pt x="256652" y="979762"/>
                  </a:lnTo>
                  <a:lnTo>
                    <a:pt x="296054" y="1000926"/>
                  </a:lnTo>
                  <a:lnTo>
                    <a:pt x="337373" y="1018659"/>
                  </a:lnTo>
                  <a:lnTo>
                    <a:pt x="380426" y="1032774"/>
                  </a:lnTo>
                  <a:lnTo>
                    <a:pt x="425030" y="1043087"/>
                  </a:lnTo>
                  <a:lnTo>
                    <a:pt x="471002" y="1049410"/>
                  </a:lnTo>
                  <a:lnTo>
                    <a:pt x="518159" y="1051559"/>
                  </a:lnTo>
                  <a:lnTo>
                    <a:pt x="565317" y="1049410"/>
                  </a:lnTo>
                  <a:lnTo>
                    <a:pt x="611289" y="1043087"/>
                  </a:lnTo>
                  <a:lnTo>
                    <a:pt x="655893" y="1032774"/>
                  </a:lnTo>
                  <a:lnTo>
                    <a:pt x="698946" y="1018659"/>
                  </a:lnTo>
                  <a:lnTo>
                    <a:pt x="740265" y="1000926"/>
                  </a:lnTo>
                  <a:lnTo>
                    <a:pt x="779667" y="979762"/>
                  </a:lnTo>
                  <a:lnTo>
                    <a:pt x="816968" y="955353"/>
                  </a:lnTo>
                  <a:lnTo>
                    <a:pt x="851987" y="927883"/>
                  </a:lnTo>
                  <a:lnTo>
                    <a:pt x="884539" y="897540"/>
                  </a:lnTo>
                  <a:lnTo>
                    <a:pt x="914441" y="864509"/>
                  </a:lnTo>
                  <a:lnTo>
                    <a:pt x="941512" y="828975"/>
                  </a:lnTo>
                  <a:lnTo>
                    <a:pt x="965566" y="791125"/>
                  </a:lnTo>
                  <a:lnTo>
                    <a:pt x="986423" y="751144"/>
                  </a:lnTo>
                  <a:lnTo>
                    <a:pt x="1003897" y="709218"/>
                  </a:lnTo>
                  <a:lnTo>
                    <a:pt x="1017807" y="665532"/>
                  </a:lnTo>
                  <a:lnTo>
                    <a:pt x="1027970" y="620274"/>
                  </a:lnTo>
                  <a:lnTo>
                    <a:pt x="1034202" y="573628"/>
                  </a:lnTo>
                  <a:lnTo>
                    <a:pt x="1036319" y="525779"/>
                  </a:lnTo>
                  <a:lnTo>
                    <a:pt x="1034202" y="477931"/>
                  </a:lnTo>
                  <a:lnTo>
                    <a:pt x="1027970" y="431285"/>
                  </a:lnTo>
                  <a:lnTo>
                    <a:pt x="1017807" y="386027"/>
                  </a:lnTo>
                  <a:lnTo>
                    <a:pt x="1003897" y="342341"/>
                  </a:lnTo>
                  <a:lnTo>
                    <a:pt x="986423" y="300415"/>
                  </a:lnTo>
                  <a:lnTo>
                    <a:pt x="965566" y="260434"/>
                  </a:lnTo>
                  <a:lnTo>
                    <a:pt x="941512" y="222584"/>
                  </a:lnTo>
                  <a:lnTo>
                    <a:pt x="914441" y="187050"/>
                  </a:lnTo>
                  <a:lnTo>
                    <a:pt x="884539" y="154019"/>
                  </a:lnTo>
                  <a:lnTo>
                    <a:pt x="851987" y="123676"/>
                  </a:lnTo>
                  <a:lnTo>
                    <a:pt x="816968" y="96206"/>
                  </a:lnTo>
                  <a:lnTo>
                    <a:pt x="779667" y="71797"/>
                  </a:lnTo>
                  <a:lnTo>
                    <a:pt x="740265" y="50633"/>
                  </a:lnTo>
                  <a:lnTo>
                    <a:pt x="698946" y="32900"/>
                  </a:lnTo>
                  <a:lnTo>
                    <a:pt x="655893" y="18785"/>
                  </a:lnTo>
                  <a:lnTo>
                    <a:pt x="611289" y="8472"/>
                  </a:lnTo>
                  <a:lnTo>
                    <a:pt x="565317" y="2149"/>
                  </a:lnTo>
                  <a:lnTo>
                    <a:pt x="5181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2183892" y="2795015"/>
              <a:ext cx="76200" cy="488315"/>
            </a:xfrm>
            <a:custGeom>
              <a:avLst/>
              <a:gdLst/>
              <a:ahLst/>
              <a:cxnLst/>
              <a:rect l="l" t="t" r="r" b="b"/>
              <a:pathLst>
                <a:path w="76200" h="488314">
                  <a:moveTo>
                    <a:pt x="44761" y="74879"/>
                  </a:moveTo>
                  <a:lnTo>
                    <a:pt x="38481" y="76200"/>
                  </a:lnTo>
                  <a:lnTo>
                    <a:pt x="32072" y="76200"/>
                  </a:lnTo>
                  <a:lnTo>
                    <a:pt x="35559" y="487807"/>
                  </a:lnTo>
                  <a:lnTo>
                    <a:pt x="48259" y="487680"/>
                  </a:lnTo>
                  <a:lnTo>
                    <a:pt x="44772" y="76200"/>
                  </a:lnTo>
                  <a:lnTo>
                    <a:pt x="38481" y="76200"/>
                  </a:lnTo>
                  <a:lnTo>
                    <a:pt x="32062" y="74952"/>
                  </a:lnTo>
                  <a:lnTo>
                    <a:pt x="44762" y="74952"/>
                  </a:lnTo>
                  <a:close/>
                </a:path>
                <a:path w="76200" h="488314">
                  <a:moveTo>
                    <a:pt x="44450" y="38100"/>
                  </a:moveTo>
                  <a:lnTo>
                    <a:pt x="31750" y="38100"/>
                  </a:lnTo>
                  <a:lnTo>
                    <a:pt x="32062" y="74952"/>
                  </a:lnTo>
                  <a:lnTo>
                    <a:pt x="38481" y="76200"/>
                  </a:lnTo>
                  <a:lnTo>
                    <a:pt x="44761" y="74879"/>
                  </a:lnTo>
                  <a:lnTo>
                    <a:pt x="44450" y="38100"/>
                  </a:lnTo>
                  <a:close/>
                </a:path>
                <a:path w="76200" h="488314">
                  <a:moveTo>
                    <a:pt x="37718" y="0"/>
                  </a:moveTo>
                  <a:lnTo>
                    <a:pt x="22967" y="3101"/>
                  </a:lnTo>
                  <a:lnTo>
                    <a:pt x="10953" y="11382"/>
                  </a:lnTo>
                  <a:lnTo>
                    <a:pt x="2893" y="23592"/>
                  </a:lnTo>
                  <a:lnTo>
                    <a:pt x="0" y="38481"/>
                  </a:lnTo>
                  <a:lnTo>
                    <a:pt x="3101" y="53232"/>
                  </a:lnTo>
                  <a:lnTo>
                    <a:pt x="11382" y="65246"/>
                  </a:lnTo>
                  <a:lnTo>
                    <a:pt x="23592" y="73306"/>
                  </a:lnTo>
                  <a:lnTo>
                    <a:pt x="32062" y="74952"/>
                  </a:lnTo>
                  <a:lnTo>
                    <a:pt x="31750" y="38100"/>
                  </a:lnTo>
                  <a:lnTo>
                    <a:pt x="76125" y="38100"/>
                  </a:lnTo>
                  <a:lnTo>
                    <a:pt x="76200" y="37719"/>
                  </a:lnTo>
                  <a:lnTo>
                    <a:pt x="73098" y="22967"/>
                  </a:lnTo>
                  <a:lnTo>
                    <a:pt x="64817" y="10953"/>
                  </a:lnTo>
                  <a:lnTo>
                    <a:pt x="52607" y="2893"/>
                  </a:lnTo>
                  <a:lnTo>
                    <a:pt x="37718" y="0"/>
                  </a:lnTo>
                  <a:close/>
                </a:path>
                <a:path w="76200" h="488314">
                  <a:moveTo>
                    <a:pt x="76125" y="38100"/>
                  </a:moveTo>
                  <a:lnTo>
                    <a:pt x="44450" y="38100"/>
                  </a:lnTo>
                  <a:lnTo>
                    <a:pt x="44761" y="74879"/>
                  </a:lnTo>
                  <a:lnTo>
                    <a:pt x="53232" y="73098"/>
                  </a:lnTo>
                  <a:lnTo>
                    <a:pt x="65246" y="64817"/>
                  </a:lnTo>
                  <a:lnTo>
                    <a:pt x="73306" y="52607"/>
                  </a:lnTo>
                  <a:lnTo>
                    <a:pt x="76125" y="38100"/>
                  </a:lnTo>
                  <a:close/>
                </a:path>
              </a:pathLst>
            </a:custGeom>
            <a:solidFill>
              <a:srgbClr val="0335A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26734" y="2756598"/>
              <a:ext cx="2045303" cy="140861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991600" y="3284219"/>
              <a:ext cx="1594485" cy="1617345"/>
            </a:xfrm>
            <a:custGeom>
              <a:avLst/>
              <a:gdLst/>
              <a:ahLst/>
              <a:cxnLst/>
              <a:rect l="l" t="t" r="r" b="b"/>
              <a:pathLst>
                <a:path w="1594484" h="1617345">
                  <a:moveTo>
                    <a:pt x="797051" y="0"/>
                  </a:moveTo>
                  <a:lnTo>
                    <a:pt x="748499" y="1475"/>
                  </a:lnTo>
                  <a:lnTo>
                    <a:pt x="700716" y="5845"/>
                  </a:lnTo>
                  <a:lnTo>
                    <a:pt x="653785" y="13025"/>
                  </a:lnTo>
                  <a:lnTo>
                    <a:pt x="607790" y="22930"/>
                  </a:lnTo>
                  <a:lnTo>
                    <a:pt x="562814" y="35476"/>
                  </a:lnTo>
                  <a:lnTo>
                    <a:pt x="518941" y="50578"/>
                  </a:lnTo>
                  <a:lnTo>
                    <a:pt x="476254" y="68152"/>
                  </a:lnTo>
                  <a:lnTo>
                    <a:pt x="434837" y="88113"/>
                  </a:lnTo>
                  <a:lnTo>
                    <a:pt x="394772" y="110377"/>
                  </a:lnTo>
                  <a:lnTo>
                    <a:pt x="356143" y="134858"/>
                  </a:lnTo>
                  <a:lnTo>
                    <a:pt x="319034" y="161474"/>
                  </a:lnTo>
                  <a:lnTo>
                    <a:pt x="283528" y="190138"/>
                  </a:lnTo>
                  <a:lnTo>
                    <a:pt x="249709" y="220766"/>
                  </a:lnTo>
                  <a:lnTo>
                    <a:pt x="217659" y="253275"/>
                  </a:lnTo>
                  <a:lnTo>
                    <a:pt x="187462" y="287579"/>
                  </a:lnTo>
                  <a:lnTo>
                    <a:pt x="159202" y="323593"/>
                  </a:lnTo>
                  <a:lnTo>
                    <a:pt x="132961" y="361234"/>
                  </a:lnTo>
                  <a:lnTo>
                    <a:pt x="108824" y="400416"/>
                  </a:lnTo>
                  <a:lnTo>
                    <a:pt x="86874" y="441056"/>
                  </a:lnTo>
                  <a:lnTo>
                    <a:pt x="67194" y="483068"/>
                  </a:lnTo>
                  <a:lnTo>
                    <a:pt x="49867" y="526368"/>
                  </a:lnTo>
                  <a:lnTo>
                    <a:pt x="34977" y="570871"/>
                  </a:lnTo>
                  <a:lnTo>
                    <a:pt x="22608" y="616494"/>
                  </a:lnTo>
                  <a:lnTo>
                    <a:pt x="12842" y="663151"/>
                  </a:lnTo>
                  <a:lnTo>
                    <a:pt x="5763" y="710757"/>
                  </a:lnTo>
                  <a:lnTo>
                    <a:pt x="1454" y="759229"/>
                  </a:lnTo>
                  <a:lnTo>
                    <a:pt x="0" y="808481"/>
                  </a:lnTo>
                  <a:lnTo>
                    <a:pt x="1454" y="857734"/>
                  </a:lnTo>
                  <a:lnTo>
                    <a:pt x="5763" y="906206"/>
                  </a:lnTo>
                  <a:lnTo>
                    <a:pt x="12842" y="953812"/>
                  </a:lnTo>
                  <a:lnTo>
                    <a:pt x="22608" y="1000469"/>
                  </a:lnTo>
                  <a:lnTo>
                    <a:pt x="34977" y="1046092"/>
                  </a:lnTo>
                  <a:lnTo>
                    <a:pt x="49867" y="1090595"/>
                  </a:lnTo>
                  <a:lnTo>
                    <a:pt x="67194" y="1133895"/>
                  </a:lnTo>
                  <a:lnTo>
                    <a:pt x="86874" y="1175907"/>
                  </a:lnTo>
                  <a:lnTo>
                    <a:pt x="108824" y="1216547"/>
                  </a:lnTo>
                  <a:lnTo>
                    <a:pt x="132961" y="1255729"/>
                  </a:lnTo>
                  <a:lnTo>
                    <a:pt x="159202" y="1293370"/>
                  </a:lnTo>
                  <a:lnTo>
                    <a:pt x="187462" y="1329384"/>
                  </a:lnTo>
                  <a:lnTo>
                    <a:pt x="217659" y="1363688"/>
                  </a:lnTo>
                  <a:lnTo>
                    <a:pt x="249709" y="1396197"/>
                  </a:lnTo>
                  <a:lnTo>
                    <a:pt x="283528" y="1426825"/>
                  </a:lnTo>
                  <a:lnTo>
                    <a:pt x="319034" y="1455489"/>
                  </a:lnTo>
                  <a:lnTo>
                    <a:pt x="356143" y="1482105"/>
                  </a:lnTo>
                  <a:lnTo>
                    <a:pt x="394772" y="1506586"/>
                  </a:lnTo>
                  <a:lnTo>
                    <a:pt x="434837" y="1528850"/>
                  </a:lnTo>
                  <a:lnTo>
                    <a:pt x="476254" y="1548811"/>
                  </a:lnTo>
                  <a:lnTo>
                    <a:pt x="518941" y="1566385"/>
                  </a:lnTo>
                  <a:lnTo>
                    <a:pt x="562814" y="1581487"/>
                  </a:lnTo>
                  <a:lnTo>
                    <a:pt x="607790" y="1594033"/>
                  </a:lnTo>
                  <a:lnTo>
                    <a:pt x="653785" y="1603938"/>
                  </a:lnTo>
                  <a:lnTo>
                    <a:pt x="700716" y="1611118"/>
                  </a:lnTo>
                  <a:lnTo>
                    <a:pt x="748499" y="1615488"/>
                  </a:lnTo>
                  <a:lnTo>
                    <a:pt x="797051" y="1616963"/>
                  </a:lnTo>
                  <a:lnTo>
                    <a:pt x="845604" y="1615488"/>
                  </a:lnTo>
                  <a:lnTo>
                    <a:pt x="893387" y="1611118"/>
                  </a:lnTo>
                  <a:lnTo>
                    <a:pt x="940318" y="1603938"/>
                  </a:lnTo>
                  <a:lnTo>
                    <a:pt x="986313" y="1594033"/>
                  </a:lnTo>
                  <a:lnTo>
                    <a:pt x="1031289" y="1581487"/>
                  </a:lnTo>
                  <a:lnTo>
                    <a:pt x="1075162" y="1566385"/>
                  </a:lnTo>
                  <a:lnTo>
                    <a:pt x="1117849" y="1548811"/>
                  </a:lnTo>
                  <a:lnTo>
                    <a:pt x="1159266" y="1528850"/>
                  </a:lnTo>
                  <a:lnTo>
                    <a:pt x="1199331" y="1506586"/>
                  </a:lnTo>
                  <a:lnTo>
                    <a:pt x="1237960" y="1482105"/>
                  </a:lnTo>
                  <a:lnTo>
                    <a:pt x="1275069" y="1455489"/>
                  </a:lnTo>
                  <a:lnTo>
                    <a:pt x="1310575" y="1426825"/>
                  </a:lnTo>
                  <a:lnTo>
                    <a:pt x="1344394" y="1396197"/>
                  </a:lnTo>
                  <a:lnTo>
                    <a:pt x="1376444" y="1363688"/>
                  </a:lnTo>
                  <a:lnTo>
                    <a:pt x="1406641" y="1329384"/>
                  </a:lnTo>
                  <a:lnTo>
                    <a:pt x="1434901" y="1293370"/>
                  </a:lnTo>
                  <a:lnTo>
                    <a:pt x="1461142" y="1255729"/>
                  </a:lnTo>
                  <a:lnTo>
                    <a:pt x="1485279" y="1216547"/>
                  </a:lnTo>
                  <a:lnTo>
                    <a:pt x="1507229" y="1175907"/>
                  </a:lnTo>
                  <a:lnTo>
                    <a:pt x="1526909" y="1133895"/>
                  </a:lnTo>
                  <a:lnTo>
                    <a:pt x="1544236" y="1090595"/>
                  </a:lnTo>
                  <a:lnTo>
                    <a:pt x="1559126" y="1046092"/>
                  </a:lnTo>
                  <a:lnTo>
                    <a:pt x="1571495" y="1000469"/>
                  </a:lnTo>
                  <a:lnTo>
                    <a:pt x="1581261" y="953812"/>
                  </a:lnTo>
                  <a:lnTo>
                    <a:pt x="1588340" y="906206"/>
                  </a:lnTo>
                  <a:lnTo>
                    <a:pt x="1592649" y="857734"/>
                  </a:lnTo>
                  <a:lnTo>
                    <a:pt x="1594103" y="808481"/>
                  </a:lnTo>
                  <a:lnTo>
                    <a:pt x="1592649" y="759229"/>
                  </a:lnTo>
                  <a:lnTo>
                    <a:pt x="1588340" y="710757"/>
                  </a:lnTo>
                  <a:lnTo>
                    <a:pt x="1581261" y="663151"/>
                  </a:lnTo>
                  <a:lnTo>
                    <a:pt x="1571495" y="616494"/>
                  </a:lnTo>
                  <a:lnTo>
                    <a:pt x="1559126" y="570871"/>
                  </a:lnTo>
                  <a:lnTo>
                    <a:pt x="1544236" y="526368"/>
                  </a:lnTo>
                  <a:lnTo>
                    <a:pt x="1526909" y="483068"/>
                  </a:lnTo>
                  <a:lnTo>
                    <a:pt x="1507229" y="441056"/>
                  </a:lnTo>
                  <a:lnTo>
                    <a:pt x="1485279" y="400416"/>
                  </a:lnTo>
                  <a:lnTo>
                    <a:pt x="1461142" y="361234"/>
                  </a:lnTo>
                  <a:lnTo>
                    <a:pt x="1434901" y="323593"/>
                  </a:lnTo>
                  <a:lnTo>
                    <a:pt x="1406641" y="287579"/>
                  </a:lnTo>
                  <a:lnTo>
                    <a:pt x="1376444" y="253275"/>
                  </a:lnTo>
                  <a:lnTo>
                    <a:pt x="1344394" y="220766"/>
                  </a:lnTo>
                  <a:lnTo>
                    <a:pt x="1310575" y="190138"/>
                  </a:lnTo>
                  <a:lnTo>
                    <a:pt x="1275069" y="161474"/>
                  </a:lnTo>
                  <a:lnTo>
                    <a:pt x="1237960" y="134858"/>
                  </a:lnTo>
                  <a:lnTo>
                    <a:pt x="1199331" y="110377"/>
                  </a:lnTo>
                  <a:lnTo>
                    <a:pt x="1159266" y="88113"/>
                  </a:lnTo>
                  <a:lnTo>
                    <a:pt x="1117849" y="68152"/>
                  </a:lnTo>
                  <a:lnTo>
                    <a:pt x="1075162" y="50578"/>
                  </a:lnTo>
                  <a:lnTo>
                    <a:pt x="1031289" y="35476"/>
                  </a:lnTo>
                  <a:lnTo>
                    <a:pt x="986313" y="22930"/>
                  </a:lnTo>
                  <a:lnTo>
                    <a:pt x="940318" y="13025"/>
                  </a:lnTo>
                  <a:lnTo>
                    <a:pt x="893387" y="5845"/>
                  </a:lnTo>
                  <a:lnTo>
                    <a:pt x="845604" y="1475"/>
                  </a:lnTo>
                  <a:lnTo>
                    <a:pt x="797051" y="0"/>
                  </a:lnTo>
                  <a:close/>
                </a:path>
              </a:pathLst>
            </a:custGeom>
            <a:solidFill>
              <a:srgbClr val="03D5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04959" y="3502164"/>
              <a:ext cx="1162824" cy="117803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270492" y="3567683"/>
              <a:ext cx="1036319" cy="1051560"/>
            </a:xfrm>
            <a:custGeom>
              <a:avLst/>
              <a:gdLst/>
              <a:ahLst/>
              <a:cxnLst/>
              <a:rect l="l" t="t" r="r" b="b"/>
              <a:pathLst>
                <a:path w="1036320" h="1051560">
                  <a:moveTo>
                    <a:pt x="518159" y="0"/>
                  </a:moveTo>
                  <a:lnTo>
                    <a:pt x="471002" y="2149"/>
                  </a:lnTo>
                  <a:lnTo>
                    <a:pt x="425030" y="8472"/>
                  </a:lnTo>
                  <a:lnTo>
                    <a:pt x="380426" y="18785"/>
                  </a:lnTo>
                  <a:lnTo>
                    <a:pt x="337373" y="32900"/>
                  </a:lnTo>
                  <a:lnTo>
                    <a:pt x="296054" y="50633"/>
                  </a:lnTo>
                  <a:lnTo>
                    <a:pt x="256652" y="71797"/>
                  </a:lnTo>
                  <a:lnTo>
                    <a:pt x="219351" y="96206"/>
                  </a:lnTo>
                  <a:lnTo>
                    <a:pt x="184332" y="123676"/>
                  </a:lnTo>
                  <a:lnTo>
                    <a:pt x="151780" y="154019"/>
                  </a:lnTo>
                  <a:lnTo>
                    <a:pt x="121878" y="187050"/>
                  </a:lnTo>
                  <a:lnTo>
                    <a:pt x="94807" y="222584"/>
                  </a:lnTo>
                  <a:lnTo>
                    <a:pt x="70753" y="260434"/>
                  </a:lnTo>
                  <a:lnTo>
                    <a:pt x="49896" y="300415"/>
                  </a:lnTo>
                  <a:lnTo>
                    <a:pt x="32422" y="342341"/>
                  </a:lnTo>
                  <a:lnTo>
                    <a:pt x="18512" y="386027"/>
                  </a:lnTo>
                  <a:lnTo>
                    <a:pt x="8349" y="431285"/>
                  </a:lnTo>
                  <a:lnTo>
                    <a:pt x="2117" y="477931"/>
                  </a:lnTo>
                  <a:lnTo>
                    <a:pt x="0" y="525779"/>
                  </a:lnTo>
                  <a:lnTo>
                    <a:pt x="2117" y="573628"/>
                  </a:lnTo>
                  <a:lnTo>
                    <a:pt x="8349" y="620274"/>
                  </a:lnTo>
                  <a:lnTo>
                    <a:pt x="18512" y="665532"/>
                  </a:lnTo>
                  <a:lnTo>
                    <a:pt x="32422" y="709218"/>
                  </a:lnTo>
                  <a:lnTo>
                    <a:pt x="49896" y="751144"/>
                  </a:lnTo>
                  <a:lnTo>
                    <a:pt x="70753" y="791125"/>
                  </a:lnTo>
                  <a:lnTo>
                    <a:pt x="94807" y="828975"/>
                  </a:lnTo>
                  <a:lnTo>
                    <a:pt x="121878" y="864509"/>
                  </a:lnTo>
                  <a:lnTo>
                    <a:pt x="151780" y="897540"/>
                  </a:lnTo>
                  <a:lnTo>
                    <a:pt x="184332" y="927883"/>
                  </a:lnTo>
                  <a:lnTo>
                    <a:pt x="219351" y="955353"/>
                  </a:lnTo>
                  <a:lnTo>
                    <a:pt x="256652" y="979762"/>
                  </a:lnTo>
                  <a:lnTo>
                    <a:pt x="296054" y="1000926"/>
                  </a:lnTo>
                  <a:lnTo>
                    <a:pt x="337373" y="1018659"/>
                  </a:lnTo>
                  <a:lnTo>
                    <a:pt x="380426" y="1032774"/>
                  </a:lnTo>
                  <a:lnTo>
                    <a:pt x="425030" y="1043087"/>
                  </a:lnTo>
                  <a:lnTo>
                    <a:pt x="471002" y="1049410"/>
                  </a:lnTo>
                  <a:lnTo>
                    <a:pt x="518159" y="1051559"/>
                  </a:lnTo>
                  <a:lnTo>
                    <a:pt x="565317" y="1049410"/>
                  </a:lnTo>
                  <a:lnTo>
                    <a:pt x="611289" y="1043087"/>
                  </a:lnTo>
                  <a:lnTo>
                    <a:pt x="655893" y="1032774"/>
                  </a:lnTo>
                  <a:lnTo>
                    <a:pt x="698946" y="1018659"/>
                  </a:lnTo>
                  <a:lnTo>
                    <a:pt x="740265" y="1000926"/>
                  </a:lnTo>
                  <a:lnTo>
                    <a:pt x="779667" y="979762"/>
                  </a:lnTo>
                  <a:lnTo>
                    <a:pt x="816968" y="955353"/>
                  </a:lnTo>
                  <a:lnTo>
                    <a:pt x="851987" y="927883"/>
                  </a:lnTo>
                  <a:lnTo>
                    <a:pt x="884539" y="897540"/>
                  </a:lnTo>
                  <a:lnTo>
                    <a:pt x="914441" y="864509"/>
                  </a:lnTo>
                  <a:lnTo>
                    <a:pt x="941512" y="828975"/>
                  </a:lnTo>
                  <a:lnTo>
                    <a:pt x="965566" y="791125"/>
                  </a:lnTo>
                  <a:lnTo>
                    <a:pt x="986423" y="751144"/>
                  </a:lnTo>
                  <a:lnTo>
                    <a:pt x="1003897" y="709218"/>
                  </a:lnTo>
                  <a:lnTo>
                    <a:pt x="1017807" y="665532"/>
                  </a:lnTo>
                  <a:lnTo>
                    <a:pt x="1027970" y="620274"/>
                  </a:lnTo>
                  <a:lnTo>
                    <a:pt x="1034202" y="573628"/>
                  </a:lnTo>
                  <a:lnTo>
                    <a:pt x="1036319" y="525779"/>
                  </a:lnTo>
                  <a:lnTo>
                    <a:pt x="1034202" y="477931"/>
                  </a:lnTo>
                  <a:lnTo>
                    <a:pt x="1027970" y="431285"/>
                  </a:lnTo>
                  <a:lnTo>
                    <a:pt x="1017807" y="386027"/>
                  </a:lnTo>
                  <a:lnTo>
                    <a:pt x="1003897" y="342341"/>
                  </a:lnTo>
                  <a:lnTo>
                    <a:pt x="986423" y="300415"/>
                  </a:lnTo>
                  <a:lnTo>
                    <a:pt x="965566" y="260434"/>
                  </a:lnTo>
                  <a:lnTo>
                    <a:pt x="941512" y="222584"/>
                  </a:lnTo>
                  <a:lnTo>
                    <a:pt x="914441" y="187050"/>
                  </a:lnTo>
                  <a:lnTo>
                    <a:pt x="884539" y="154019"/>
                  </a:lnTo>
                  <a:lnTo>
                    <a:pt x="851987" y="123676"/>
                  </a:lnTo>
                  <a:lnTo>
                    <a:pt x="816968" y="96206"/>
                  </a:lnTo>
                  <a:lnTo>
                    <a:pt x="779667" y="71797"/>
                  </a:lnTo>
                  <a:lnTo>
                    <a:pt x="740265" y="50633"/>
                  </a:lnTo>
                  <a:lnTo>
                    <a:pt x="698946" y="32900"/>
                  </a:lnTo>
                  <a:lnTo>
                    <a:pt x="655893" y="18785"/>
                  </a:lnTo>
                  <a:lnTo>
                    <a:pt x="611289" y="8472"/>
                  </a:lnTo>
                  <a:lnTo>
                    <a:pt x="565317" y="2149"/>
                  </a:lnTo>
                  <a:lnTo>
                    <a:pt x="5181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9745980" y="4888991"/>
              <a:ext cx="76200" cy="488315"/>
            </a:xfrm>
            <a:custGeom>
              <a:avLst/>
              <a:gdLst/>
              <a:ahLst/>
              <a:cxnLst/>
              <a:rect l="l" t="t" r="r" b="b"/>
              <a:pathLst>
                <a:path w="76200" h="488314">
                  <a:moveTo>
                    <a:pt x="31750" y="412885"/>
                  </a:moveTo>
                  <a:lnTo>
                    <a:pt x="23252" y="414595"/>
                  </a:lnTo>
                  <a:lnTo>
                    <a:pt x="11144" y="422751"/>
                  </a:lnTo>
                  <a:lnTo>
                    <a:pt x="2988" y="434859"/>
                  </a:lnTo>
                  <a:lnTo>
                    <a:pt x="0" y="449706"/>
                  </a:lnTo>
                  <a:lnTo>
                    <a:pt x="2988" y="464500"/>
                  </a:lnTo>
                  <a:lnTo>
                    <a:pt x="11144" y="476615"/>
                  </a:lnTo>
                  <a:lnTo>
                    <a:pt x="23252" y="484800"/>
                  </a:lnTo>
                  <a:lnTo>
                    <a:pt x="38100" y="487806"/>
                  </a:lnTo>
                  <a:lnTo>
                    <a:pt x="52947" y="484800"/>
                  </a:lnTo>
                  <a:lnTo>
                    <a:pt x="65055" y="476615"/>
                  </a:lnTo>
                  <a:lnTo>
                    <a:pt x="73211" y="464500"/>
                  </a:lnTo>
                  <a:lnTo>
                    <a:pt x="76200" y="449706"/>
                  </a:lnTo>
                  <a:lnTo>
                    <a:pt x="31750" y="449706"/>
                  </a:lnTo>
                  <a:lnTo>
                    <a:pt x="31750" y="412885"/>
                  </a:lnTo>
                  <a:close/>
                </a:path>
                <a:path w="76200" h="488314">
                  <a:moveTo>
                    <a:pt x="38100" y="411606"/>
                  </a:moveTo>
                  <a:lnTo>
                    <a:pt x="31750" y="412885"/>
                  </a:lnTo>
                  <a:lnTo>
                    <a:pt x="31750" y="449706"/>
                  </a:lnTo>
                  <a:lnTo>
                    <a:pt x="44450" y="449706"/>
                  </a:lnTo>
                  <a:lnTo>
                    <a:pt x="44450" y="412885"/>
                  </a:lnTo>
                  <a:lnTo>
                    <a:pt x="38100" y="411606"/>
                  </a:lnTo>
                  <a:close/>
                </a:path>
                <a:path w="76200" h="488314">
                  <a:moveTo>
                    <a:pt x="44450" y="412885"/>
                  </a:moveTo>
                  <a:lnTo>
                    <a:pt x="44450" y="449706"/>
                  </a:lnTo>
                  <a:lnTo>
                    <a:pt x="76200" y="449706"/>
                  </a:lnTo>
                  <a:lnTo>
                    <a:pt x="73211" y="434859"/>
                  </a:lnTo>
                  <a:lnTo>
                    <a:pt x="65055" y="422751"/>
                  </a:lnTo>
                  <a:lnTo>
                    <a:pt x="52947" y="414595"/>
                  </a:lnTo>
                  <a:lnTo>
                    <a:pt x="44450" y="412885"/>
                  </a:lnTo>
                  <a:close/>
                </a:path>
                <a:path w="76200" h="488314">
                  <a:moveTo>
                    <a:pt x="44450" y="0"/>
                  </a:moveTo>
                  <a:lnTo>
                    <a:pt x="31750" y="0"/>
                  </a:lnTo>
                  <a:lnTo>
                    <a:pt x="31750" y="412885"/>
                  </a:lnTo>
                  <a:lnTo>
                    <a:pt x="38100" y="411606"/>
                  </a:lnTo>
                  <a:lnTo>
                    <a:pt x="44450" y="411606"/>
                  </a:lnTo>
                  <a:lnTo>
                    <a:pt x="44450" y="0"/>
                  </a:lnTo>
                  <a:close/>
                </a:path>
                <a:path w="76200" h="488314">
                  <a:moveTo>
                    <a:pt x="44450" y="411606"/>
                  </a:moveTo>
                  <a:lnTo>
                    <a:pt x="38100" y="411606"/>
                  </a:lnTo>
                  <a:lnTo>
                    <a:pt x="44450" y="412885"/>
                  </a:lnTo>
                  <a:lnTo>
                    <a:pt x="44450" y="411606"/>
                  </a:lnTo>
                  <a:close/>
                </a:path>
              </a:pathLst>
            </a:custGeom>
            <a:solidFill>
              <a:srgbClr val="03D5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513576" y="3284219"/>
              <a:ext cx="1595755" cy="1617345"/>
            </a:xfrm>
            <a:custGeom>
              <a:avLst/>
              <a:gdLst/>
              <a:ahLst/>
              <a:cxnLst/>
              <a:rect l="l" t="t" r="r" b="b"/>
              <a:pathLst>
                <a:path w="1595754" h="1617345">
                  <a:moveTo>
                    <a:pt x="797814" y="0"/>
                  </a:moveTo>
                  <a:lnTo>
                    <a:pt x="749219" y="1475"/>
                  </a:lnTo>
                  <a:lnTo>
                    <a:pt x="701393" y="5845"/>
                  </a:lnTo>
                  <a:lnTo>
                    <a:pt x="654421" y="13025"/>
                  </a:lnTo>
                  <a:lnTo>
                    <a:pt x="608384" y="22930"/>
                  </a:lnTo>
                  <a:lnTo>
                    <a:pt x="563367" y="35476"/>
                  </a:lnTo>
                  <a:lnTo>
                    <a:pt x="519454" y="50578"/>
                  </a:lnTo>
                  <a:lnTo>
                    <a:pt x="476727" y="68152"/>
                  </a:lnTo>
                  <a:lnTo>
                    <a:pt x="435270" y="88113"/>
                  </a:lnTo>
                  <a:lnTo>
                    <a:pt x="395167" y="110377"/>
                  </a:lnTo>
                  <a:lnTo>
                    <a:pt x="356501" y="134858"/>
                  </a:lnTo>
                  <a:lnTo>
                    <a:pt x="319356" y="161474"/>
                  </a:lnTo>
                  <a:lnTo>
                    <a:pt x="283816" y="190138"/>
                  </a:lnTo>
                  <a:lnTo>
                    <a:pt x="249963" y="220766"/>
                  </a:lnTo>
                  <a:lnTo>
                    <a:pt x="217881" y="253275"/>
                  </a:lnTo>
                  <a:lnTo>
                    <a:pt x="187654" y="287579"/>
                  </a:lnTo>
                  <a:lnTo>
                    <a:pt x="159366" y="323593"/>
                  </a:lnTo>
                  <a:lnTo>
                    <a:pt x="133099" y="361234"/>
                  </a:lnTo>
                  <a:lnTo>
                    <a:pt x="108937" y="400416"/>
                  </a:lnTo>
                  <a:lnTo>
                    <a:pt x="86965" y="441056"/>
                  </a:lnTo>
                  <a:lnTo>
                    <a:pt x="67264" y="483068"/>
                  </a:lnTo>
                  <a:lnTo>
                    <a:pt x="49919" y="526368"/>
                  </a:lnTo>
                  <a:lnTo>
                    <a:pt x="35014" y="570871"/>
                  </a:lnTo>
                  <a:lnTo>
                    <a:pt x="22631" y="616494"/>
                  </a:lnTo>
                  <a:lnTo>
                    <a:pt x="12855" y="663151"/>
                  </a:lnTo>
                  <a:lnTo>
                    <a:pt x="5769" y="710757"/>
                  </a:lnTo>
                  <a:lnTo>
                    <a:pt x="1456" y="759229"/>
                  </a:lnTo>
                  <a:lnTo>
                    <a:pt x="0" y="808481"/>
                  </a:lnTo>
                  <a:lnTo>
                    <a:pt x="1456" y="857734"/>
                  </a:lnTo>
                  <a:lnTo>
                    <a:pt x="5769" y="906206"/>
                  </a:lnTo>
                  <a:lnTo>
                    <a:pt x="12855" y="953812"/>
                  </a:lnTo>
                  <a:lnTo>
                    <a:pt x="22631" y="1000469"/>
                  </a:lnTo>
                  <a:lnTo>
                    <a:pt x="35014" y="1046092"/>
                  </a:lnTo>
                  <a:lnTo>
                    <a:pt x="49919" y="1090595"/>
                  </a:lnTo>
                  <a:lnTo>
                    <a:pt x="67264" y="1133895"/>
                  </a:lnTo>
                  <a:lnTo>
                    <a:pt x="86965" y="1175907"/>
                  </a:lnTo>
                  <a:lnTo>
                    <a:pt x="108937" y="1216547"/>
                  </a:lnTo>
                  <a:lnTo>
                    <a:pt x="133099" y="1255729"/>
                  </a:lnTo>
                  <a:lnTo>
                    <a:pt x="159366" y="1293370"/>
                  </a:lnTo>
                  <a:lnTo>
                    <a:pt x="187654" y="1329384"/>
                  </a:lnTo>
                  <a:lnTo>
                    <a:pt x="217881" y="1363688"/>
                  </a:lnTo>
                  <a:lnTo>
                    <a:pt x="249963" y="1396197"/>
                  </a:lnTo>
                  <a:lnTo>
                    <a:pt x="283816" y="1426825"/>
                  </a:lnTo>
                  <a:lnTo>
                    <a:pt x="319356" y="1455489"/>
                  </a:lnTo>
                  <a:lnTo>
                    <a:pt x="356501" y="1482105"/>
                  </a:lnTo>
                  <a:lnTo>
                    <a:pt x="395167" y="1506586"/>
                  </a:lnTo>
                  <a:lnTo>
                    <a:pt x="435270" y="1528850"/>
                  </a:lnTo>
                  <a:lnTo>
                    <a:pt x="476727" y="1548811"/>
                  </a:lnTo>
                  <a:lnTo>
                    <a:pt x="519454" y="1566385"/>
                  </a:lnTo>
                  <a:lnTo>
                    <a:pt x="563367" y="1581487"/>
                  </a:lnTo>
                  <a:lnTo>
                    <a:pt x="608384" y="1594033"/>
                  </a:lnTo>
                  <a:lnTo>
                    <a:pt x="654421" y="1603938"/>
                  </a:lnTo>
                  <a:lnTo>
                    <a:pt x="701393" y="1611118"/>
                  </a:lnTo>
                  <a:lnTo>
                    <a:pt x="749219" y="1615488"/>
                  </a:lnTo>
                  <a:lnTo>
                    <a:pt x="797814" y="1616963"/>
                  </a:lnTo>
                  <a:lnTo>
                    <a:pt x="846408" y="1615488"/>
                  </a:lnTo>
                  <a:lnTo>
                    <a:pt x="894234" y="1611118"/>
                  </a:lnTo>
                  <a:lnTo>
                    <a:pt x="941206" y="1603938"/>
                  </a:lnTo>
                  <a:lnTo>
                    <a:pt x="987243" y="1594033"/>
                  </a:lnTo>
                  <a:lnTo>
                    <a:pt x="1032260" y="1581487"/>
                  </a:lnTo>
                  <a:lnTo>
                    <a:pt x="1076173" y="1566385"/>
                  </a:lnTo>
                  <a:lnTo>
                    <a:pt x="1118900" y="1548811"/>
                  </a:lnTo>
                  <a:lnTo>
                    <a:pt x="1160357" y="1528850"/>
                  </a:lnTo>
                  <a:lnTo>
                    <a:pt x="1200460" y="1506586"/>
                  </a:lnTo>
                  <a:lnTo>
                    <a:pt x="1239126" y="1482105"/>
                  </a:lnTo>
                  <a:lnTo>
                    <a:pt x="1276271" y="1455489"/>
                  </a:lnTo>
                  <a:lnTo>
                    <a:pt x="1311811" y="1426825"/>
                  </a:lnTo>
                  <a:lnTo>
                    <a:pt x="1345664" y="1396197"/>
                  </a:lnTo>
                  <a:lnTo>
                    <a:pt x="1377746" y="1363688"/>
                  </a:lnTo>
                  <a:lnTo>
                    <a:pt x="1407973" y="1329384"/>
                  </a:lnTo>
                  <a:lnTo>
                    <a:pt x="1436261" y="1293370"/>
                  </a:lnTo>
                  <a:lnTo>
                    <a:pt x="1462528" y="1255729"/>
                  </a:lnTo>
                  <a:lnTo>
                    <a:pt x="1486690" y="1216547"/>
                  </a:lnTo>
                  <a:lnTo>
                    <a:pt x="1508662" y="1175907"/>
                  </a:lnTo>
                  <a:lnTo>
                    <a:pt x="1528363" y="1133895"/>
                  </a:lnTo>
                  <a:lnTo>
                    <a:pt x="1545708" y="1090595"/>
                  </a:lnTo>
                  <a:lnTo>
                    <a:pt x="1560613" y="1046092"/>
                  </a:lnTo>
                  <a:lnTo>
                    <a:pt x="1572996" y="1000469"/>
                  </a:lnTo>
                  <a:lnTo>
                    <a:pt x="1582772" y="953812"/>
                  </a:lnTo>
                  <a:lnTo>
                    <a:pt x="1589858" y="906206"/>
                  </a:lnTo>
                  <a:lnTo>
                    <a:pt x="1594171" y="857734"/>
                  </a:lnTo>
                  <a:lnTo>
                    <a:pt x="1595627" y="808481"/>
                  </a:lnTo>
                  <a:lnTo>
                    <a:pt x="1594171" y="759229"/>
                  </a:lnTo>
                  <a:lnTo>
                    <a:pt x="1589858" y="710757"/>
                  </a:lnTo>
                  <a:lnTo>
                    <a:pt x="1582772" y="663151"/>
                  </a:lnTo>
                  <a:lnTo>
                    <a:pt x="1572996" y="616494"/>
                  </a:lnTo>
                  <a:lnTo>
                    <a:pt x="1560613" y="570871"/>
                  </a:lnTo>
                  <a:lnTo>
                    <a:pt x="1545708" y="526368"/>
                  </a:lnTo>
                  <a:lnTo>
                    <a:pt x="1528363" y="483068"/>
                  </a:lnTo>
                  <a:lnTo>
                    <a:pt x="1508662" y="441056"/>
                  </a:lnTo>
                  <a:lnTo>
                    <a:pt x="1486690" y="400416"/>
                  </a:lnTo>
                  <a:lnTo>
                    <a:pt x="1462528" y="361234"/>
                  </a:lnTo>
                  <a:lnTo>
                    <a:pt x="1436261" y="323593"/>
                  </a:lnTo>
                  <a:lnTo>
                    <a:pt x="1407973" y="287579"/>
                  </a:lnTo>
                  <a:lnTo>
                    <a:pt x="1377746" y="253275"/>
                  </a:lnTo>
                  <a:lnTo>
                    <a:pt x="1345664" y="220766"/>
                  </a:lnTo>
                  <a:lnTo>
                    <a:pt x="1311811" y="190138"/>
                  </a:lnTo>
                  <a:lnTo>
                    <a:pt x="1276271" y="161474"/>
                  </a:lnTo>
                  <a:lnTo>
                    <a:pt x="1239126" y="134858"/>
                  </a:lnTo>
                  <a:lnTo>
                    <a:pt x="1200460" y="110377"/>
                  </a:lnTo>
                  <a:lnTo>
                    <a:pt x="1160357" y="88113"/>
                  </a:lnTo>
                  <a:lnTo>
                    <a:pt x="1118900" y="68152"/>
                  </a:lnTo>
                  <a:lnTo>
                    <a:pt x="1076173" y="50578"/>
                  </a:lnTo>
                  <a:lnTo>
                    <a:pt x="1032260" y="35476"/>
                  </a:lnTo>
                  <a:lnTo>
                    <a:pt x="987243" y="22930"/>
                  </a:lnTo>
                  <a:lnTo>
                    <a:pt x="941206" y="13025"/>
                  </a:lnTo>
                  <a:lnTo>
                    <a:pt x="894234" y="5845"/>
                  </a:lnTo>
                  <a:lnTo>
                    <a:pt x="846408" y="1475"/>
                  </a:lnTo>
                  <a:lnTo>
                    <a:pt x="797814" y="0"/>
                  </a:lnTo>
                  <a:close/>
                </a:path>
              </a:pathLst>
            </a:custGeom>
            <a:solidFill>
              <a:srgbClr val="0335A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26935" y="3502164"/>
              <a:ext cx="1162824" cy="117803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792467" y="3567683"/>
              <a:ext cx="1036319" cy="1051560"/>
            </a:xfrm>
            <a:custGeom>
              <a:avLst/>
              <a:gdLst/>
              <a:ahLst/>
              <a:cxnLst/>
              <a:rect l="l" t="t" r="r" b="b"/>
              <a:pathLst>
                <a:path w="1036320" h="1051560">
                  <a:moveTo>
                    <a:pt x="518159" y="0"/>
                  </a:moveTo>
                  <a:lnTo>
                    <a:pt x="471002" y="2149"/>
                  </a:lnTo>
                  <a:lnTo>
                    <a:pt x="425030" y="8472"/>
                  </a:lnTo>
                  <a:lnTo>
                    <a:pt x="380426" y="18785"/>
                  </a:lnTo>
                  <a:lnTo>
                    <a:pt x="337373" y="32900"/>
                  </a:lnTo>
                  <a:lnTo>
                    <a:pt x="296054" y="50633"/>
                  </a:lnTo>
                  <a:lnTo>
                    <a:pt x="256652" y="71797"/>
                  </a:lnTo>
                  <a:lnTo>
                    <a:pt x="219351" y="96206"/>
                  </a:lnTo>
                  <a:lnTo>
                    <a:pt x="184332" y="123676"/>
                  </a:lnTo>
                  <a:lnTo>
                    <a:pt x="151780" y="154019"/>
                  </a:lnTo>
                  <a:lnTo>
                    <a:pt x="121878" y="187050"/>
                  </a:lnTo>
                  <a:lnTo>
                    <a:pt x="94807" y="222584"/>
                  </a:lnTo>
                  <a:lnTo>
                    <a:pt x="70753" y="260434"/>
                  </a:lnTo>
                  <a:lnTo>
                    <a:pt x="49896" y="300415"/>
                  </a:lnTo>
                  <a:lnTo>
                    <a:pt x="32422" y="342341"/>
                  </a:lnTo>
                  <a:lnTo>
                    <a:pt x="18512" y="386027"/>
                  </a:lnTo>
                  <a:lnTo>
                    <a:pt x="8349" y="431285"/>
                  </a:lnTo>
                  <a:lnTo>
                    <a:pt x="2117" y="477931"/>
                  </a:lnTo>
                  <a:lnTo>
                    <a:pt x="0" y="525779"/>
                  </a:lnTo>
                  <a:lnTo>
                    <a:pt x="2117" y="573628"/>
                  </a:lnTo>
                  <a:lnTo>
                    <a:pt x="8349" y="620274"/>
                  </a:lnTo>
                  <a:lnTo>
                    <a:pt x="18512" y="665532"/>
                  </a:lnTo>
                  <a:lnTo>
                    <a:pt x="32422" y="709218"/>
                  </a:lnTo>
                  <a:lnTo>
                    <a:pt x="49896" y="751144"/>
                  </a:lnTo>
                  <a:lnTo>
                    <a:pt x="70753" y="791125"/>
                  </a:lnTo>
                  <a:lnTo>
                    <a:pt x="94807" y="828975"/>
                  </a:lnTo>
                  <a:lnTo>
                    <a:pt x="121878" y="864509"/>
                  </a:lnTo>
                  <a:lnTo>
                    <a:pt x="151780" y="897540"/>
                  </a:lnTo>
                  <a:lnTo>
                    <a:pt x="184332" y="927883"/>
                  </a:lnTo>
                  <a:lnTo>
                    <a:pt x="219351" y="955353"/>
                  </a:lnTo>
                  <a:lnTo>
                    <a:pt x="256652" y="979762"/>
                  </a:lnTo>
                  <a:lnTo>
                    <a:pt x="296054" y="1000926"/>
                  </a:lnTo>
                  <a:lnTo>
                    <a:pt x="337373" y="1018659"/>
                  </a:lnTo>
                  <a:lnTo>
                    <a:pt x="380426" y="1032774"/>
                  </a:lnTo>
                  <a:lnTo>
                    <a:pt x="425030" y="1043087"/>
                  </a:lnTo>
                  <a:lnTo>
                    <a:pt x="471002" y="1049410"/>
                  </a:lnTo>
                  <a:lnTo>
                    <a:pt x="518159" y="1051559"/>
                  </a:lnTo>
                  <a:lnTo>
                    <a:pt x="565317" y="1049410"/>
                  </a:lnTo>
                  <a:lnTo>
                    <a:pt x="611289" y="1043087"/>
                  </a:lnTo>
                  <a:lnTo>
                    <a:pt x="655893" y="1032774"/>
                  </a:lnTo>
                  <a:lnTo>
                    <a:pt x="698946" y="1018659"/>
                  </a:lnTo>
                  <a:lnTo>
                    <a:pt x="740265" y="1000926"/>
                  </a:lnTo>
                  <a:lnTo>
                    <a:pt x="779667" y="979762"/>
                  </a:lnTo>
                  <a:lnTo>
                    <a:pt x="816968" y="955353"/>
                  </a:lnTo>
                  <a:lnTo>
                    <a:pt x="851987" y="927883"/>
                  </a:lnTo>
                  <a:lnTo>
                    <a:pt x="884539" y="897540"/>
                  </a:lnTo>
                  <a:lnTo>
                    <a:pt x="914441" y="864509"/>
                  </a:lnTo>
                  <a:lnTo>
                    <a:pt x="941512" y="828975"/>
                  </a:lnTo>
                  <a:lnTo>
                    <a:pt x="965566" y="791125"/>
                  </a:lnTo>
                  <a:lnTo>
                    <a:pt x="986423" y="751144"/>
                  </a:lnTo>
                  <a:lnTo>
                    <a:pt x="1003897" y="709218"/>
                  </a:lnTo>
                  <a:lnTo>
                    <a:pt x="1017807" y="665532"/>
                  </a:lnTo>
                  <a:lnTo>
                    <a:pt x="1027970" y="620274"/>
                  </a:lnTo>
                  <a:lnTo>
                    <a:pt x="1034202" y="573628"/>
                  </a:lnTo>
                  <a:lnTo>
                    <a:pt x="1036320" y="525779"/>
                  </a:lnTo>
                  <a:lnTo>
                    <a:pt x="1034202" y="477931"/>
                  </a:lnTo>
                  <a:lnTo>
                    <a:pt x="1027970" y="431285"/>
                  </a:lnTo>
                  <a:lnTo>
                    <a:pt x="1017807" y="386027"/>
                  </a:lnTo>
                  <a:lnTo>
                    <a:pt x="1003897" y="342341"/>
                  </a:lnTo>
                  <a:lnTo>
                    <a:pt x="986423" y="300415"/>
                  </a:lnTo>
                  <a:lnTo>
                    <a:pt x="965566" y="260434"/>
                  </a:lnTo>
                  <a:lnTo>
                    <a:pt x="941512" y="222584"/>
                  </a:lnTo>
                  <a:lnTo>
                    <a:pt x="914441" y="187050"/>
                  </a:lnTo>
                  <a:lnTo>
                    <a:pt x="884539" y="154019"/>
                  </a:lnTo>
                  <a:lnTo>
                    <a:pt x="851987" y="123676"/>
                  </a:lnTo>
                  <a:lnTo>
                    <a:pt x="816968" y="96206"/>
                  </a:lnTo>
                  <a:lnTo>
                    <a:pt x="779667" y="71797"/>
                  </a:lnTo>
                  <a:lnTo>
                    <a:pt x="740265" y="50633"/>
                  </a:lnTo>
                  <a:lnTo>
                    <a:pt x="698946" y="32900"/>
                  </a:lnTo>
                  <a:lnTo>
                    <a:pt x="655893" y="18785"/>
                  </a:lnTo>
                  <a:lnTo>
                    <a:pt x="611289" y="8472"/>
                  </a:lnTo>
                  <a:lnTo>
                    <a:pt x="565317" y="2149"/>
                  </a:lnTo>
                  <a:lnTo>
                    <a:pt x="5181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7272528" y="2796539"/>
              <a:ext cx="76200" cy="488315"/>
            </a:xfrm>
            <a:custGeom>
              <a:avLst/>
              <a:gdLst/>
              <a:ahLst/>
              <a:cxnLst/>
              <a:rect l="l" t="t" r="r" b="b"/>
              <a:pathLst>
                <a:path w="76200" h="488314">
                  <a:moveTo>
                    <a:pt x="31750" y="74921"/>
                  </a:moveTo>
                  <a:lnTo>
                    <a:pt x="31750" y="487807"/>
                  </a:lnTo>
                  <a:lnTo>
                    <a:pt x="44450" y="487807"/>
                  </a:lnTo>
                  <a:lnTo>
                    <a:pt x="44450" y="76200"/>
                  </a:lnTo>
                  <a:lnTo>
                    <a:pt x="38100" y="76200"/>
                  </a:lnTo>
                  <a:lnTo>
                    <a:pt x="31750" y="74921"/>
                  </a:lnTo>
                  <a:close/>
                </a:path>
                <a:path w="76200" h="488314">
                  <a:moveTo>
                    <a:pt x="44450" y="38100"/>
                  </a:moveTo>
                  <a:lnTo>
                    <a:pt x="31750" y="38100"/>
                  </a:lnTo>
                  <a:lnTo>
                    <a:pt x="31750" y="74921"/>
                  </a:lnTo>
                  <a:lnTo>
                    <a:pt x="38100" y="76200"/>
                  </a:lnTo>
                  <a:lnTo>
                    <a:pt x="44450" y="74921"/>
                  </a:lnTo>
                  <a:lnTo>
                    <a:pt x="44450" y="38100"/>
                  </a:lnTo>
                  <a:close/>
                </a:path>
                <a:path w="76200" h="488314">
                  <a:moveTo>
                    <a:pt x="44450" y="74921"/>
                  </a:moveTo>
                  <a:lnTo>
                    <a:pt x="38100" y="76200"/>
                  </a:lnTo>
                  <a:lnTo>
                    <a:pt x="44450" y="76200"/>
                  </a:lnTo>
                  <a:lnTo>
                    <a:pt x="44450" y="74921"/>
                  </a:lnTo>
                  <a:close/>
                </a:path>
                <a:path w="76200" h="488314">
                  <a:moveTo>
                    <a:pt x="38100" y="0"/>
                  </a:moveTo>
                  <a:lnTo>
                    <a:pt x="23252" y="2988"/>
                  </a:lnTo>
                  <a:lnTo>
                    <a:pt x="11144" y="11144"/>
                  </a:lnTo>
                  <a:lnTo>
                    <a:pt x="2988" y="23252"/>
                  </a:lnTo>
                  <a:lnTo>
                    <a:pt x="0" y="38100"/>
                  </a:lnTo>
                  <a:lnTo>
                    <a:pt x="2988" y="52947"/>
                  </a:lnTo>
                  <a:lnTo>
                    <a:pt x="11144" y="65055"/>
                  </a:lnTo>
                  <a:lnTo>
                    <a:pt x="23252" y="73211"/>
                  </a:lnTo>
                  <a:lnTo>
                    <a:pt x="31750" y="74921"/>
                  </a:lnTo>
                  <a:lnTo>
                    <a:pt x="31750" y="38100"/>
                  </a:lnTo>
                  <a:lnTo>
                    <a:pt x="76200" y="38100"/>
                  </a:lnTo>
                  <a:lnTo>
                    <a:pt x="73211" y="23252"/>
                  </a:lnTo>
                  <a:lnTo>
                    <a:pt x="65055" y="11144"/>
                  </a:lnTo>
                  <a:lnTo>
                    <a:pt x="52947" y="2988"/>
                  </a:lnTo>
                  <a:lnTo>
                    <a:pt x="38100" y="0"/>
                  </a:lnTo>
                  <a:close/>
                </a:path>
                <a:path w="76200" h="488314">
                  <a:moveTo>
                    <a:pt x="76200" y="38100"/>
                  </a:moveTo>
                  <a:lnTo>
                    <a:pt x="44450" y="38100"/>
                  </a:lnTo>
                  <a:lnTo>
                    <a:pt x="44450" y="74921"/>
                  </a:lnTo>
                  <a:lnTo>
                    <a:pt x="52947" y="73211"/>
                  </a:lnTo>
                  <a:lnTo>
                    <a:pt x="65055" y="65055"/>
                  </a:lnTo>
                  <a:lnTo>
                    <a:pt x="73211" y="52947"/>
                  </a:lnTo>
                  <a:lnTo>
                    <a:pt x="76200" y="38100"/>
                  </a:lnTo>
                  <a:close/>
                </a:path>
              </a:pathLst>
            </a:custGeom>
            <a:solidFill>
              <a:srgbClr val="0335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3112008" y="4037088"/>
              <a:ext cx="5793105" cy="170815"/>
            </a:xfrm>
            <a:custGeom>
              <a:avLst/>
              <a:gdLst/>
              <a:ahLst/>
              <a:cxnLst/>
              <a:rect l="l" t="t" r="r" b="b"/>
              <a:pathLst>
                <a:path w="5793105" h="170814">
                  <a:moveTo>
                    <a:pt x="711708" y="0"/>
                  </a:moveTo>
                  <a:lnTo>
                    <a:pt x="0" y="0"/>
                  </a:lnTo>
                  <a:lnTo>
                    <a:pt x="0" y="167627"/>
                  </a:lnTo>
                  <a:lnTo>
                    <a:pt x="711708" y="167627"/>
                  </a:lnTo>
                  <a:lnTo>
                    <a:pt x="711708" y="0"/>
                  </a:lnTo>
                  <a:close/>
                </a:path>
                <a:path w="5793105" h="170814">
                  <a:moveTo>
                    <a:pt x="3247644" y="4559"/>
                  </a:moveTo>
                  <a:lnTo>
                    <a:pt x="2535936" y="4559"/>
                  </a:lnTo>
                  <a:lnTo>
                    <a:pt x="2535936" y="170675"/>
                  </a:lnTo>
                  <a:lnTo>
                    <a:pt x="3247644" y="170675"/>
                  </a:lnTo>
                  <a:lnTo>
                    <a:pt x="3247644" y="4559"/>
                  </a:lnTo>
                  <a:close/>
                </a:path>
                <a:path w="5793105" h="170814">
                  <a:moveTo>
                    <a:pt x="5792724" y="4559"/>
                  </a:moveTo>
                  <a:lnTo>
                    <a:pt x="5082540" y="4559"/>
                  </a:lnTo>
                  <a:lnTo>
                    <a:pt x="5082540" y="170675"/>
                  </a:lnTo>
                  <a:lnTo>
                    <a:pt x="5792724" y="170675"/>
                  </a:lnTo>
                  <a:lnTo>
                    <a:pt x="5792724" y="4559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571117" y="3434333"/>
              <a:ext cx="8874760" cy="1323340"/>
            </a:xfrm>
            <a:custGeom>
              <a:avLst/>
              <a:gdLst/>
              <a:ahLst/>
              <a:cxnLst/>
              <a:rect l="l" t="t" r="r" b="b"/>
              <a:pathLst>
                <a:path w="8874760" h="1323339">
                  <a:moveTo>
                    <a:pt x="1309243" y="670052"/>
                  </a:moveTo>
                  <a:lnTo>
                    <a:pt x="1306576" y="605282"/>
                  </a:lnTo>
                  <a:lnTo>
                    <a:pt x="1297432" y="540524"/>
                  </a:lnTo>
                  <a:lnTo>
                    <a:pt x="1281811" y="477024"/>
                  </a:lnTo>
                  <a:lnTo>
                    <a:pt x="1259586" y="413524"/>
                  </a:lnTo>
                  <a:lnTo>
                    <a:pt x="1234948" y="360172"/>
                  </a:lnTo>
                  <a:lnTo>
                    <a:pt x="1210691" y="316992"/>
                  </a:lnTo>
                  <a:lnTo>
                    <a:pt x="1183386" y="276352"/>
                  </a:lnTo>
                  <a:lnTo>
                    <a:pt x="1153287" y="236982"/>
                  </a:lnTo>
                  <a:lnTo>
                    <a:pt x="1120267" y="200152"/>
                  </a:lnTo>
                  <a:lnTo>
                    <a:pt x="1111567" y="191274"/>
                  </a:lnTo>
                  <a:lnTo>
                    <a:pt x="1102868" y="182372"/>
                  </a:lnTo>
                  <a:lnTo>
                    <a:pt x="1066038" y="149352"/>
                  </a:lnTo>
                  <a:lnTo>
                    <a:pt x="1026795" y="120142"/>
                  </a:lnTo>
                  <a:lnTo>
                    <a:pt x="1005624" y="106426"/>
                  </a:lnTo>
                  <a:lnTo>
                    <a:pt x="1007262" y="102374"/>
                  </a:lnTo>
                  <a:lnTo>
                    <a:pt x="986269" y="73152"/>
                  </a:lnTo>
                  <a:lnTo>
                    <a:pt x="976528" y="73152"/>
                  </a:lnTo>
                  <a:lnTo>
                    <a:pt x="967600" y="76962"/>
                  </a:lnTo>
                  <a:lnTo>
                    <a:pt x="960628" y="84582"/>
                  </a:lnTo>
                  <a:lnTo>
                    <a:pt x="957033" y="94742"/>
                  </a:lnTo>
                  <a:lnTo>
                    <a:pt x="957338" y="103632"/>
                  </a:lnTo>
                  <a:lnTo>
                    <a:pt x="961288" y="112522"/>
                  </a:lnTo>
                  <a:lnTo>
                    <a:pt x="968629" y="120142"/>
                  </a:lnTo>
                  <a:lnTo>
                    <a:pt x="978027" y="123952"/>
                  </a:lnTo>
                  <a:lnTo>
                    <a:pt x="987767" y="122682"/>
                  </a:lnTo>
                  <a:lnTo>
                    <a:pt x="996696" y="118872"/>
                  </a:lnTo>
                  <a:lnTo>
                    <a:pt x="998715" y="116674"/>
                  </a:lnTo>
                  <a:lnTo>
                    <a:pt x="1019683" y="130302"/>
                  </a:lnTo>
                  <a:lnTo>
                    <a:pt x="1019429" y="130302"/>
                  </a:lnTo>
                  <a:lnTo>
                    <a:pt x="1039114" y="144272"/>
                  </a:lnTo>
                  <a:lnTo>
                    <a:pt x="1038987" y="144272"/>
                  </a:lnTo>
                  <a:lnTo>
                    <a:pt x="1058037" y="159524"/>
                  </a:lnTo>
                  <a:lnTo>
                    <a:pt x="1057783" y="159524"/>
                  </a:lnTo>
                  <a:lnTo>
                    <a:pt x="1076452" y="176022"/>
                  </a:lnTo>
                  <a:lnTo>
                    <a:pt x="1076198" y="176022"/>
                  </a:lnTo>
                  <a:lnTo>
                    <a:pt x="1094105" y="192532"/>
                  </a:lnTo>
                  <a:lnTo>
                    <a:pt x="1093978" y="191274"/>
                  </a:lnTo>
                  <a:lnTo>
                    <a:pt x="1111250" y="209042"/>
                  </a:lnTo>
                  <a:lnTo>
                    <a:pt x="1110996" y="209042"/>
                  </a:lnTo>
                  <a:lnTo>
                    <a:pt x="1127760" y="226822"/>
                  </a:lnTo>
                  <a:lnTo>
                    <a:pt x="1127633" y="226822"/>
                  </a:lnTo>
                  <a:lnTo>
                    <a:pt x="1143635" y="244602"/>
                  </a:lnTo>
                  <a:lnTo>
                    <a:pt x="1143381" y="244602"/>
                  </a:lnTo>
                  <a:lnTo>
                    <a:pt x="1158621" y="263652"/>
                  </a:lnTo>
                  <a:lnTo>
                    <a:pt x="1158494" y="263652"/>
                  </a:lnTo>
                  <a:lnTo>
                    <a:pt x="1173099" y="282702"/>
                  </a:lnTo>
                  <a:lnTo>
                    <a:pt x="1172972" y="282702"/>
                  </a:lnTo>
                  <a:lnTo>
                    <a:pt x="1186815" y="303022"/>
                  </a:lnTo>
                  <a:lnTo>
                    <a:pt x="1186688" y="303022"/>
                  </a:lnTo>
                  <a:lnTo>
                    <a:pt x="1199896" y="323342"/>
                  </a:lnTo>
                  <a:lnTo>
                    <a:pt x="1199769" y="323342"/>
                  </a:lnTo>
                  <a:lnTo>
                    <a:pt x="1212215" y="344932"/>
                  </a:lnTo>
                  <a:lnTo>
                    <a:pt x="1212088" y="344932"/>
                  </a:lnTo>
                  <a:lnTo>
                    <a:pt x="1223772" y="366522"/>
                  </a:lnTo>
                  <a:lnTo>
                    <a:pt x="1223645" y="366522"/>
                  </a:lnTo>
                  <a:lnTo>
                    <a:pt x="1234440" y="388124"/>
                  </a:lnTo>
                  <a:lnTo>
                    <a:pt x="1234313" y="388124"/>
                  </a:lnTo>
                  <a:lnTo>
                    <a:pt x="1247902" y="418592"/>
                  </a:lnTo>
                  <a:lnTo>
                    <a:pt x="1247775" y="418592"/>
                  </a:lnTo>
                  <a:lnTo>
                    <a:pt x="1259586" y="449072"/>
                  </a:lnTo>
                  <a:lnTo>
                    <a:pt x="1259459" y="449072"/>
                  </a:lnTo>
                  <a:lnTo>
                    <a:pt x="1269619" y="480822"/>
                  </a:lnTo>
                  <a:lnTo>
                    <a:pt x="1278128" y="512572"/>
                  </a:lnTo>
                  <a:lnTo>
                    <a:pt x="1278128" y="511302"/>
                  </a:lnTo>
                  <a:lnTo>
                    <a:pt x="1284986" y="543052"/>
                  </a:lnTo>
                  <a:lnTo>
                    <a:pt x="1284859" y="543052"/>
                  </a:lnTo>
                  <a:lnTo>
                    <a:pt x="1290193" y="574802"/>
                  </a:lnTo>
                  <a:lnTo>
                    <a:pt x="1293876" y="606552"/>
                  </a:lnTo>
                  <a:lnTo>
                    <a:pt x="1295908" y="638302"/>
                  </a:lnTo>
                  <a:lnTo>
                    <a:pt x="1296543" y="670052"/>
                  </a:lnTo>
                  <a:lnTo>
                    <a:pt x="1295654" y="701802"/>
                  </a:lnTo>
                  <a:lnTo>
                    <a:pt x="1295654" y="700532"/>
                  </a:lnTo>
                  <a:lnTo>
                    <a:pt x="1295552" y="701802"/>
                  </a:lnTo>
                  <a:lnTo>
                    <a:pt x="1293241" y="732282"/>
                  </a:lnTo>
                  <a:lnTo>
                    <a:pt x="1289177" y="762774"/>
                  </a:lnTo>
                  <a:lnTo>
                    <a:pt x="1289304" y="762774"/>
                  </a:lnTo>
                  <a:lnTo>
                    <a:pt x="1283843" y="794524"/>
                  </a:lnTo>
                  <a:lnTo>
                    <a:pt x="1283843" y="793242"/>
                  </a:lnTo>
                  <a:lnTo>
                    <a:pt x="1276985" y="823722"/>
                  </a:lnTo>
                  <a:lnTo>
                    <a:pt x="1277112" y="823722"/>
                  </a:lnTo>
                  <a:lnTo>
                    <a:pt x="1268730" y="854202"/>
                  </a:lnTo>
                  <a:lnTo>
                    <a:pt x="1268857" y="854202"/>
                  </a:lnTo>
                  <a:lnTo>
                    <a:pt x="1259078" y="883424"/>
                  </a:lnTo>
                  <a:lnTo>
                    <a:pt x="1259205" y="883424"/>
                  </a:lnTo>
                  <a:lnTo>
                    <a:pt x="1248029" y="912622"/>
                  </a:lnTo>
                  <a:lnTo>
                    <a:pt x="1248156" y="912622"/>
                  </a:lnTo>
                  <a:lnTo>
                    <a:pt x="1235710" y="940562"/>
                  </a:lnTo>
                  <a:lnTo>
                    <a:pt x="1235837" y="940562"/>
                  </a:lnTo>
                  <a:lnTo>
                    <a:pt x="1221867" y="968502"/>
                  </a:lnTo>
                  <a:lnTo>
                    <a:pt x="1222121" y="968502"/>
                  </a:lnTo>
                  <a:lnTo>
                    <a:pt x="1206881" y="995172"/>
                  </a:lnTo>
                  <a:lnTo>
                    <a:pt x="1207135" y="995172"/>
                  </a:lnTo>
                  <a:lnTo>
                    <a:pt x="1190498" y="1021842"/>
                  </a:lnTo>
                  <a:lnTo>
                    <a:pt x="1190625" y="1021842"/>
                  </a:lnTo>
                  <a:lnTo>
                    <a:pt x="1172845" y="1047242"/>
                  </a:lnTo>
                  <a:lnTo>
                    <a:pt x="1173099" y="1047242"/>
                  </a:lnTo>
                  <a:lnTo>
                    <a:pt x="1153922" y="1071372"/>
                  </a:lnTo>
                  <a:lnTo>
                    <a:pt x="1154049" y="1071372"/>
                  </a:lnTo>
                  <a:lnTo>
                    <a:pt x="1133729" y="1095502"/>
                  </a:lnTo>
                  <a:lnTo>
                    <a:pt x="1133856" y="1095502"/>
                  </a:lnTo>
                  <a:lnTo>
                    <a:pt x="1112393" y="1118362"/>
                  </a:lnTo>
                  <a:lnTo>
                    <a:pt x="1112647" y="1118362"/>
                  </a:lnTo>
                  <a:lnTo>
                    <a:pt x="1089787" y="1141222"/>
                  </a:lnTo>
                  <a:lnTo>
                    <a:pt x="1090041" y="1139952"/>
                  </a:lnTo>
                  <a:lnTo>
                    <a:pt x="1065911" y="1161542"/>
                  </a:lnTo>
                  <a:lnTo>
                    <a:pt x="1066165" y="1161542"/>
                  </a:lnTo>
                  <a:lnTo>
                    <a:pt x="1041019" y="1180592"/>
                  </a:lnTo>
                  <a:lnTo>
                    <a:pt x="1041273" y="1180592"/>
                  </a:lnTo>
                  <a:lnTo>
                    <a:pt x="1014857" y="1199642"/>
                  </a:lnTo>
                  <a:lnTo>
                    <a:pt x="1015111" y="1199642"/>
                  </a:lnTo>
                  <a:lnTo>
                    <a:pt x="987552" y="1217422"/>
                  </a:lnTo>
                  <a:lnTo>
                    <a:pt x="987806" y="1216152"/>
                  </a:lnTo>
                  <a:lnTo>
                    <a:pt x="959231" y="1232662"/>
                  </a:lnTo>
                  <a:lnTo>
                    <a:pt x="959485" y="1232662"/>
                  </a:lnTo>
                  <a:lnTo>
                    <a:pt x="929640" y="1247902"/>
                  </a:lnTo>
                  <a:lnTo>
                    <a:pt x="930021" y="1247902"/>
                  </a:lnTo>
                  <a:lnTo>
                    <a:pt x="899541" y="1260602"/>
                  </a:lnTo>
                  <a:lnTo>
                    <a:pt x="899795" y="1260602"/>
                  </a:lnTo>
                  <a:lnTo>
                    <a:pt x="868934" y="1272032"/>
                  </a:lnTo>
                  <a:lnTo>
                    <a:pt x="869315" y="1272032"/>
                  </a:lnTo>
                  <a:lnTo>
                    <a:pt x="838200" y="1282192"/>
                  </a:lnTo>
                  <a:lnTo>
                    <a:pt x="838454" y="1282192"/>
                  </a:lnTo>
                  <a:lnTo>
                    <a:pt x="807212" y="1289812"/>
                  </a:lnTo>
                  <a:lnTo>
                    <a:pt x="807593" y="1289812"/>
                  </a:lnTo>
                  <a:lnTo>
                    <a:pt x="776224" y="1296162"/>
                  </a:lnTo>
                  <a:lnTo>
                    <a:pt x="776478" y="1296162"/>
                  </a:lnTo>
                  <a:lnTo>
                    <a:pt x="744982" y="1301242"/>
                  </a:lnTo>
                  <a:lnTo>
                    <a:pt x="745236" y="1301242"/>
                  </a:lnTo>
                  <a:lnTo>
                    <a:pt x="713740" y="1305052"/>
                  </a:lnTo>
                  <a:lnTo>
                    <a:pt x="713994" y="1305052"/>
                  </a:lnTo>
                  <a:lnTo>
                    <a:pt x="682371" y="1306322"/>
                  </a:lnTo>
                  <a:lnTo>
                    <a:pt x="651256" y="1306322"/>
                  </a:lnTo>
                  <a:lnTo>
                    <a:pt x="651637" y="1307592"/>
                  </a:lnTo>
                  <a:lnTo>
                    <a:pt x="620141" y="1306322"/>
                  </a:lnTo>
                  <a:lnTo>
                    <a:pt x="620522" y="1306322"/>
                  </a:lnTo>
                  <a:lnTo>
                    <a:pt x="589407" y="1302512"/>
                  </a:lnTo>
                  <a:lnTo>
                    <a:pt x="589661" y="1302512"/>
                  </a:lnTo>
                  <a:lnTo>
                    <a:pt x="558546" y="1298702"/>
                  </a:lnTo>
                  <a:lnTo>
                    <a:pt x="558927" y="1298702"/>
                  </a:lnTo>
                  <a:lnTo>
                    <a:pt x="528193" y="1292352"/>
                  </a:lnTo>
                  <a:lnTo>
                    <a:pt x="528574" y="1292352"/>
                  </a:lnTo>
                  <a:lnTo>
                    <a:pt x="498094" y="1286002"/>
                  </a:lnTo>
                  <a:lnTo>
                    <a:pt x="498475" y="1286002"/>
                  </a:lnTo>
                  <a:lnTo>
                    <a:pt x="468503" y="1277112"/>
                  </a:lnTo>
                  <a:lnTo>
                    <a:pt x="468757" y="1277112"/>
                  </a:lnTo>
                  <a:lnTo>
                    <a:pt x="439166" y="1266952"/>
                  </a:lnTo>
                  <a:lnTo>
                    <a:pt x="439420" y="1266952"/>
                  </a:lnTo>
                  <a:lnTo>
                    <a:pt x="410464" y="1255522"/>
                  </a:lnTo>
                  <a:lnTo>
                    <a:pt x="410718" y="1255522"/>
                  </a:lnTo>
                  <a:lnTo>
                    <a:pt x="382270" y="1242822"/>
                  </a:lnTo>
                  <a:lnTo>
                    <a:pt x="382524" y="1242822"/>
                  </a:lnTo>
                  <a:lnTo>
                    <a:pt x="354711" y="1228852"/>
                  </a:lnTo>
                  <a:lnTo>
                    <a:pt x="354965" y="1228852"/>
                  </a:lnTo>
                  <a:lnTo>
                    <a:pt x="329755" y="1213612"/>
                  </a:lnTo>
                  <a:lnTo>
                    <a:pt x="327660" y="1212342"/>
                  </a:lnTo>
                  <a:lnTo>
                    <a:pt x="327914" y="1213612"/>
                  </a:lnTo>
                  <a:lnTo>
                    <a:pt x="301498" y="1195832"/>
                  </a:lnTo>
                  <a:lnTo>
                    <a:pt x="301752" y="1195832"/>
                  </a:lnTo>
                  <a:lnTo>
                    <a:pt x="275971" y="1178052"/>
                  </a:lnTo>
                  <a:lnTo>
                    <a:pt x="276225" y="1178052"/>
                  </a:lnTo>
                  <a:lnTo>
                    <a:pt x="251333" y="1159002"/>
                  </a:lnTo>
                  <a:lnTo>
                    <a:pt x="251587" y="1159002"/>
                  </a:lnTo>
                  <a:lnTo>
                    <a:pt x="228993" y="1138682"/>
                  </a:lnTo>
                  <a:lnTo>
                    <a:pt x="227584" y="1137412"/>
                  </a:lnTo>
                  <a:lnTo>
                    <a:pt x="227838" y="1138682"/>
                  </a:lnTo>
                  <a:lnTo>
                    <a:pt x="204597" y="1115822"/>
                  </a:lnTo>
                  <a:lnTo>
                    <a:pt x="204851" y="1115822"/>
                  </a:lnTo>
                  <a:lnTo>
                    <a:pt x="182753" y="1092962"/>
                  </a:lnTo>
                  <a:lnTo>
                    <a:pt x="183007" y="1092962"/>
                  </a:lnTo>
                  <a:lnTo>
                    <a:pt x="161925" y="1068832"/>
                  </a:lnTo>
                  <a:lnTo>
                    <a:pt x="162052" y="1068832"/>
                  </a:lnTo>
                  <a:lnTo>
                    <a:pt x="142113" y="1043432"/>
                  </a:lnTo>
                  <a:lnTo>
                    <a:pt x="142240" y="1043432"/>
                  </a:lnTo>
                  <a:lnTo>
                    <a:pt x="123444" y="1016762"/>
                  </a:lnTo>
                  <a:lnTo>
                    <a:pt x="123571" y="1016762"/>
                  </a:lnTo>
                  <a:lnTo>
                    <a:pt x="106045" y="988822"/>
                  </a:lnTo>
                  <a:lnTo>
                    <a:pt x="106172" y="988822"/>
                  </a:lnTo>
                  <a:lnTo>
                    <a:pt x="90500" y="960882"/>
                  </a:lnTo>
                  <a:lnTo>
                    <a:pt x="89789" y="959612"/>
                  </a:lnTo>
                  <a:lnTo>
                    <a:pt x="89903" y="960882"/>
                  </a:lnTo>
                  <a:lnTo>
                    <a:pt x="74803" y="930402"/>
                  </a:lnTo>
                  <a:lnTo>
                    <a:pt x="75057" y="930402"/>
                  </a:lnTo>
                  <a:lnTo>
                    <a:pt x="61468" y="899922"/>
                  </a:lnTo>
                  <a:lnTo>
                    <a:pt x="61595" y="899922"/>
                  </a:lnTo>
                  <a:lnTo>
                    <a:pt x="50126" y="869442"/>
                  </a:lnTo>
                  <a:lnTo>
                    <a:pt x="49657" y="868172"/>
                  </a:lnTo>
                  <a:lnTo>
                    <a:pt x="49784" y="869442"/>
                  </a:lnTo>
                  <a:lnTo>
                    <a:pt x="39624" y="837692"/>
                  </a:lnTo>
                  <a:lnTo>
                    <a:pt x="39751" y="837692"/>
                  </a:lnTo>
                  <a:lnTo>
                    <a:pt x="31242" y="805942"/>
                  </a:lnTo>
                  <a:lnTo>
                    <a:pt x="24384" y="774192"/>
                  </a:lnTo>
                  <a:lnTo>
                    <a:pt x="19380" y="743724"/>
                  </a:lnTo>
                  <a:lnTo>
                    <a:pt x="19177" y="742442"/>
                  </a:lnTo>
                  <a:lnTo>
                    <a:pt x="19177" y="743724"/>
                  </a:lnTo>
                  <a:lnTo>
                    <a:pt x="15494" y="711974"/>
                  </a:lnTo>
                  <a:lnTo>
                    <a:pt x="13335" y="680224"/>
                  </a:lnTo>
                  <a:lnTo>
                    <a:pt x="12700" y="648474"/>
                  </a:lnTo>
                  <a:lnTo>
                    <a:pt x="13716" y="616724"/>
                  </a:lnTo>
                  <a:lnTo>
                    <a:pt x="16129" y="586232"/>
                  </a:lnTo>
                  <a:lnTo>
                    <a:pt x="20193" y="554482"/>
                  </a:lnTo>
                  <a:lnTo>
                    <a:pt x="20066" y="555752"/>
                  </a:lnTo>
                  <a:lnTo>
                    <a:pt x="20281" y="554482"/>
                  </a:lnTo>
                  <a:lnTo>
                    <a:pt x="25527" y="524002"/>
                  </a:lnTo>
                  <a:lnTo>
                    <a:pt x="32385" y="493522"/>
                  </a:lnTo>
                  <a:lnTo>
                    <a:pt x="32258" y="494792"/>
                  </a:lnTo>
                  <a:lnTo>
                    <a:pt x="32600" y="493522"/>
                  </a:lnTo>
                  <a:lnTo>
                    <a:pt x="40513" y="464324"/>
                  </a:lnTo>
                  <a:lnTo>
                    <a:pt x="40386" y="464324"/>
                  </a:lnTo>
                  <a:lnTo>
                    <a:pt x="50292" y="435102"/>
                  </a:lnTo>
                  <a:lnTo>
                    <a:pt x="50165" y="435102"/>
                  </a:lnTo>
                  <a:lnTo>
                    <a:pt x="61214" y="405892"/>
                  </a:lnTo>
                  <a:lnTo>
                    <a:pt x="61087" y="405892"/>
                  </a:lnTo>
                  <a:lnTo>
                    <a:pt x="73647" y="377952"/>
                  </a:lnTo>
                  <a:lnTo>
                    <a:pt x="87376" y="350024"/>
                  </a:lnTo>
                  <a:lnTo>
                    <a:pt x="87249" y="350024"/>
                  </a:lnTo>
                  <a:lnTo>
                    <a:pt x="102489" y="322072"/>
                  </a:lnTo>
                  <a:lnTo>
                    <a:pt x="102235" y="323342"/>
                  </a:lnTo>
                  <a:lnTo>
                    <a:pt x="103022" y="322072"/>
                  </a:lnTo>
                  <a:lnTo>
                    <a:pt x="118872" y="296672"/>
                  </a:lnTo>
                  <a:lnTo>
                    <a:pt x="118745" y="296672"/>
                  </a:lnTo>
                  <a:lnTo>
                    <a:pt x="136525" y="271272"/>
                  </a:lnTo>
                  <a:lnTo>
                    <a:pt x="136271" y="271272"/>
                  </a:lnTo>
                  <a:lnTo>
                    <a:pt x="155321" y="245872"/>
                  </a:lnTo>
                  <a:lnTo>
                    <a:pt x="155194" y="245872"/>
                  </a:lnTo>
                  <a:lnTo>
                    <a:pt x="175514" y="221742"/>
                  </a:lnTo>
                  <a:lnTo>
                    <a:pt x="175387" y="223024"/>
                  </a:lnTo>
                  <a:lnTo>
                    <a:pt x="176580" y="221742"/>
                  </a:lnTo>
                  <a:lnTo>
                    <a:pt x="196977" y="200152"/>
                  </a:lnTo>
                  <a:lnTo>
                    <a:pt x="196723" y="200152"/>
                  </a:lnTo>
                  <a:lnTo>
                    <a:pt x="219583" y="177292"/>
                  </a:lnTo>
                  <a:lnTo>
                    <a:pt x="219329" y="177292"/>
                  </a:lnTo>
                  <a:lnTo>
                    <a:pt x="243332" y="156972"/>
                  </a:lnTo>
                  <a:lnTo>
                    <a:pt x="243078" y="156972"/>
                  </a:lnTo>
                  <a:lnTo>
                    <a:pt x="268351" y="136652"/>
                  </a:lnTo>
                  <a:lnTo>
                    <a:pt x="268097" y="137922"/>
                  </a:lnTo>
                  <a:lnTo>
                    <a:pt x="269849" y="136652"/>
                  </a:lnTo>
                  <a:lnTo>
                    <a:pt x="294513" y="118872"/>
                  </a:lnTo>
                  <a:lnTo>
                    <a:pt x="294259" y="118872"/>
                  </a:lnTo>
                  <a:lnTo>
                    <a:pt x="321818" y="101092"/>
                  </a:lnTo>
                  <a:lnTo>
                    <a:pt x="321437" y="101092"/>
                  </a:lnTo>
                  <a:lnTo>
                    <a:pt x="350139" y="85852"/>
                  </a:lnTo>
                  <a:lnTo>
                    <a:pt x="349885" y="85852"/>
                  </a:lnTo>
                  <a:lnTo>
                    <a:pt x="379603" y="70612"/>
                  </a:lnTo>
                  <a:lnTo>
                    <a:pt x="373888" y="59182"/>
                  </a:lnTo>
                  <a:lnTo>
                    <a:pt x="344043" y="74422"/>
                  </a:lnTo>
                  <a:lnTo>
                    <a:pt x="287274" y="108724"/>
                  </a:lnTo>
                  <a:lnTo>
                    <a:pt x="235204" y="146824"/>
                  </a:lnTo>
                  <a:lnTo>
                    <a:pt x="187833" y="191274"/>
                  </a:lnTo>
                  <a:lnTo>
                    <a:pt x="145415" y="238252"/>
                  </a:lnTo>
                  <a:lnTo>
                    <a:pt x="108204" y="289052"/>
                  </a:lnTo>
                  <a:lnTo>
                    <a:pt x="76060" y="343674"/>
                  </a:lnTo>
                  <a:lnTo>
                    <a:pt x="49403" y="400824"/>
                  </a:lnTo>
                  <a:lnTo>
                    <a:pt x="28321" y="460502"/>
                  </a:lnTo>
                  <a:lnTo>
                    <a:pt x="13081" y="521474"/>
                  </a:lnTo>
                  <a:lnTo>
                    <a:pt x="3556" y="584974"/>
                  </a:lnTo>
                  <a:lnTo>
                    <a:pt x="0" y="648474"/>
                  </a:lnTo>
                  <a:lnTo>
                    <a:pt x="635" y="680224"/>
                  </a:lnTo>
                  <a:lnTo>
                    <a:pt x="6604" y="744982"/>
                  </a:lnTo>
                  <a:lnTo>
                    <a:pt x="18923" y="809752"/>
                  </a:lnTo>
                  <a:lnTo>
                    <a:pt x="37719" y="873252"/>
                  </a:lnTo>
                  <a:lnTo>
                    <a:pt x="63360" y="935482"/>
                  </a:lnTo>
                  <a:lnTo>
                    <a:pt x="95123" y="995172"/>
                  </a:lnTo>
                  <a:lnTo>
                    <a:pt x="131953" y="1051052"/>
                  </a:lnTo>
                  <a:lnTo>
                    <a:pt x="173482" y="1101852"/>
                  </a:lnTo>
                  <a:lnTo>
                    <a:pt x="219075" y="1147572"/>
                  </a:lnTo>
                  <a:lnTo>
                    <a:pt x="268478" y="1188212"/>
                  </a:lnTo>
                  <a:lnTo>
                    <a:pt x="321310" y="1223772"/>
                  </a:lnTo>
                  <a:lnTo>
                    <a:pt x="376809" y="1254252"/>
                  </a:lnTo>
                  <a:lnTo>
                    <a:pt x="434975" y="1278382"/>
                  </a:lnTo>
                  <a:lnTo>
                    <a:pt x="495046" y="1297432"/>
                  </a:lnTo>
                  <a:lnTo>
                    <a:pt x="556641" y="1311402"/>
                  </a:lnTo>
                  <a:lnTo>
                    <a:pt x="619506" y="1319022"/>
                  </a:lnTo>
                  <a:lnTo>
                    <a:pt x="683006" y="1319022"/>
                  </a:lnTo>
                  <a:lnTo>
                    <a:pt x="714883" y="1317752"/>
                  </a:lnTo>
                  <a:lnTo>
                    <a:pt x="746760" y="1313942"/>
                  </a:lnTo>
                  <a:lnTo>
                    <a:pt x="778637" y="1308862"/>
                  </a:lnTo>
                  <a:lnTo>
                    <a:pt x="784974" y="1307592"/>
                  </a:lnTo>
                  <a:lnTo>
                    <a:pt x="810387" y="1302512"/>
                  </a:lnTo>
                  <a:lnTo>
                    <a:pt x="873252" y="1284732"/>
                  </a:lnTo>
                  <a:lnTo>
                    <a:pt x="935228" y="1259332"/>
                  </a:lnTo>
                  <a:lnTo>
                    <a:pt x="994156" y="1227582"/>
                  </a:lnTo>
                  <a:lnTo>
                    <a:pt x="1010119" y="1217422"/>
                  </a:lnTo>
                  <a:lnTo>
                    <a:pt x="1022096" y="1209802"/>
                  </a:lnTo>
                  <a:lnTo>
                    <a:pt x="1048766" y="1190752"/>
                  </a:lnTo>
                  <a:lnTo>
                    <a:pt x="1074166" y="1170432"/>
                  </a:lnTo>
                  <a:lnTo>
                    <a:pt x="1098423" y="1150112"/>
                  </a:lnTo>
                  <a:lnTo>
                    <a:pt x="1107401" y="1141222"/>
                  </a:lnTo>
                  <a:lnTo>
                    <a:pt x="1121537" y="1127252"/>
                  </a:lnTo>
                  <a:lnTo>
                    <a:pt x="1163828" y="1080262"/>
                  </a:lnTo>
                  <a:lnTo>
                    <a:pt x="1201166" y="1028192"/>
                  </a:lnTo>
                  <a:lnTo>
                    <a:pt x="1233297" y="974852"/>
                  </a:lnTo>
                  <a:lnTo>
                    <a:pt x="1259840" y="917702"/>
                  </a:lnTo>
                  <a:lnTo>
                    <a:pt x="1280922" y="858024"/>
                  </a:lnTo>
                  <a:lnTo>
                    <a:pt x="1296289" y="797052"/>
                  </a:lnTo>
                  <a:lnTo>
                    <a:pt x="1296720" y="794524"/>
                  </a:lnTo>
                  <a:lnTo>
                    <a:pt x="1301750" y="765302"/>
                  </a:lnTo>
                  <a:lnTo>
                    <a:pt x="1305814" y="733552"/>
                  </a:lnTo>
                  <a:lnTo>
                    <a:pt x="1308354" y="701802"/>
                  </a:lnTo>
                  <a:lnTo>
                    <a:pt x="1309243" y="670052"/>
                  </a:lnTo>
                  <a:close/>
                </a:path>
                <a:path w="8874760" h="1323339">
                  <a:moveTo>
                    <a:pt x="3779901" y="660400"/>
                  </a:moveTo>
                  <a:lnTo>
                    <a:pt x="3779012" y="635000"/>
                  </a:lnTo>
                  <a:lnTo>
                    <a:pt x="3776599" y="596900"/>
                  </a:lnTo>
                  <a:lnTo>
                    <a:pt x="3772408" y="558800"/>
                  </a:lnTo>
                  <a:lnTo>
                    <a:pt x="3766693" y="533400"/>
                  </a:lnTo>
                  <a:lnTo>
                    <a:pt x="3759327" y="495300"/>
                  </a:lnTo>
                  <a:lnTo>
                    <a:pt x="3750564" y="469900"/>
                  </a:lnTo>
                  <a:lnTo>
                    <a:pt x="3740277" y="431800"/>
                  </a:lnTo>
                  <a:lnTo>
                    <a:pt x="3728593" y="406400"/>
                  </a:lnTo>
                  <a:lnTo>
                    <a:pt x="3715512" y="381000"/>
                  </a:lnTo>
                  <a:lnTo>
                    <a:pt x="3701034" y="342900"/>
                  </a:lnTo>
                  <a:lnTo>
                    <a:pt x="3685413" y="317500"/>
                  </a:lnTo>
                  <a:lnTo>
                    <a:pt x="3650107" y="266700"/>
                  </a:lnTo>
                  <a:lnTo>
                    <a:pt x="3610229" y="215900"/>
                  </a:lnTo>
                  <a:lnTo>
                    <a:pt x="3565906" y="177800"/>
                  </a:lnTo>
                  <a:lnTo>
                    <a:pt x="3542284" y="152400"/>
                  </a:lnTo>
                  <a:lnTo>
                    <a:pt x="3517519" y="139700"/>
                  </a:lnTo>
                  <a:lnTo>
                    <a:pt x="3491992" y="114300"/>
                  </a:lnTo>
                  <a:lnTo>
                    <a:pt x="3465449" y="101600"/>
                  </a:lnTo>
                  <a:lnTo>
                    <a:pt x="3438144" y="76200"/>
                  </a:lnTo>
                  <a:lnTo>
                    <a:pt x="3409950" y="63500"/>
                  </a:lnTo>
                  <a:lnTo>
                    <a:pt x="3380994" y="50800"/>
                  </a:lnTo>
                  <a:lnTo>
                    <a:pt x="3351276" y="38100"/>
                  </a:lnTo>
                  <a:lnTo>
                    <a:pt x="3320923" y="38100"/>
                  </a:lnTo>
                  <a:lnTo>
                    <a:pt x="3258312" y="12700"/>
                  </a:lnTo>
                  <a:lnTo>
                    <a:pt x="3226181" y="12700"/>
                  </a:lnTo>
                  <a:lnTo>
                    <a:pt x="3193415" y="0"/>
                  </a:lnTo>
                  <a:lnTo>
                    <a:pt x="3059811" y="0"/>
                  </a:lnTo>
                  <a:lnTo>
                    <a:pt x="3027172" y="12700"/>
                  </a:lnTo>
                  <a:lnTo>
                    <a:pt x="2994914" y="12700"/>
                  </a:lnTo>
                  <a:lnTo>
                    <a:pt x="2932303" y="38100"/>
                  </a:lnTo>
                  <a:lnTo>
                    <a:pt x="2901950" y="38100"/>
                  </a:lnTo>
                  <a:lnTo>
                    <a:pt x="2872232" y="50800"/>
                  </a:lnTo>
                  <a:lnTo>
                    <a:pt x="2843276" y="63500"/>
                  </a:lnTo>
                  <a:lnTo>
                    <a:pt x="2815209" y="76200"/>
                  </a:lnTo>
                  <a:lnTo>
                    <a:pt x="2787777" y="101600"/>
                  </a:lnTo>
                  <a:lnTo>
                    <a:pt x="2761361" y="114300"/>
                  </a:lnTo>
                  <a:lnTo>
                    <a:pt x="2735707" y="139700"/>
                  </a:lnTo>
                  <a:lnTo>
                    <a:pt x="2711069" y="152400"/>
                  </a:lnTo>
                  <a:lnTo>
                    <a:pt x="2687320" y="177800"/>
                  </a:lnTo>
                  <a:lnTo>
                    <a:pt x="2642997" y="215900"/>
                  </a:lnTo>
                  <a:lnTo>
                    <a:pt x="2603119" y="266700"/>
                  </a:lnTo>
                  <a:lnTo>
                    <a:pt x="2567813" y="317500"/>
                  </a:lnTo>
                  <a:lnTo>
                    <a:pt x="2537714" y="381000"/>
                  </a:lnTo>
                  <a:lnTo>
                    <a:pt x="2524633" y="406400"/>
                  </a:lnTo>
                  <a:lnTo>
                    <a:pt x="2512949" y="431800"/>
                  </a:lnTo>
                  <a:lnTo>
                    <a:pt x="2502662" y="469900"/>
                  </a:lnTo>
                  <a:lnTo>
                    <a:pt x="2493899" y="495300"/>
                  </a:lnTo>
                  <a:lnTo>
                    <a:pt x="2486533" y="533400"/>
                  </a:lnTo>
                  <a:lnTo>
                    <a:pt x="2480818" y="558800"/>
                  </a:lnTo>
                  <a:lnTo>
                    <a:pt x="2476627" y="596900"/>
                  </a:lnTo>
                  <a:lnTo>
                    <a:pt x="2474214" y="635000"/>
                  </a:lnTo>
                  <a:lnTo>
                    <a:pt x="2473325" y="660400"/>
                  </a:lnTo>
                  <a:lnTo>
                    <a:pt x="2474214" y="698500"/>
                  </a:lnTo>
                  <a:lnTo>
                    <a:pt x="2476627" y="736600"/>
                  </a:lnTo>
                  <a:lnTo>
                    <a:pt x="2480818" y="762000"/>
                  </a:lnTo>
                  <a:lnTo>
                    <a:pt x="2486533" y="800100"/>
                  </a:lnTo>
                  <a:lnTo>
                    <a:pt x="2493899" y="825500"/>
                  </a:lnTo>
                  <a:lnTo>
                    <a:pt x="2502662" y="863600"/>
                  </a:lnTo>
                  <a:lnTo>
                    <a:pt x="2512949" y="889000"/>
                  </a:lnTo>
                  <a:lnTo>
                    <a:pt x="2524633" y="927100"/>
                  </a:lnTo>
                  <a:lnTo>
                    <a:pt x="2537714" y="952500"/>
                  </a:lnTo>
                  <a:lnTo>
                    <a:pt x="2552192" y="977900"/>
                  </a:lnTo>
                  <a:lnTo>
                    <a:pt x="2567813" y="1003300"/>
                  </a:lnTo>
                  <a:lnTo>
                    <a:pt x="2584831" y="1041400"/>
                  </a:lnTo>
                  <a:lnTo>
                    <a:pt x="2603119" y="1066800"/>
                  </a:lnTo>
                  <a:lnTo>
                    <a:pt x="2622423" y="1092200"/>
                  </a:lnTo>
                  <a:lnTo>
                    <a:pt x="2642997" y="1104900"/>
                  </a:lnTo>
                  <a:lnTo>
                    <a:pt x="2664587" y="1130300"/>
                  </a:lnTo>
                  <a:lnTo>
                    <a:pt x="2687320" y="1155700"/>
                  </a:lnTo>
                  <a:lnTo>
                    <a:pt x="2711069" y="1181100"/>
                  </a:lnTo>
                  <a:lnTo>
                    <a:pt x="2735707" y="1193800"/>
                  </a:lnTo>
                  <a:lnTo>
                    <a:pt x="2761234" y="1219200"/>
                  </a:lnTo>
                  <a:lnTo>
                    <a:pt x="2815082" y="1244600"/>
                  </a:lnTo>
                  <a:lnTo>
                    <a:pt x="2872232" y="1270000"/>
                  </a:lnTo>
                  <a:lnTo>
                    <a:pt x="2963291" y="1308100"/>
                  </a:lnTo>
                  <a:lnTo>
                    <a:pt x="2994914" y="1308100"/>
                  </a:lnTo>
                  <a:lnTo>
                    <a:pt x="3027045" y="1320800"/>
                  </a:lnTo>
                  <a:lnTo>
                    <a:pt x="3250946" y="1320800"/>
                  </a:lnTo>
                  <a:lnTo>
                    <a:pt x="3275203" y="1308100"/>
                  </a:lnTo>
                  <a:lnTo>
                    <a:pt x="3299333" y="1308100"/>
                  </a:lnTo>
                  <a:lnTo>
                    <a:pt x="3346831" y="1282700"/>
                  </a:lnTo>
                  <a:lnTo>
                    <a:pt x="3370072" y="1282700"/>
                  </a:lnTo>
                  <a:lnTo>
                    <a:pt x="3415538" y="1257300"/>
                  </a:lnTo>
                  <a:lnTo>
                    <a:pt x="3437763" y="1244600"/>
                  </a:lnTo>
                  <a:lnTo>
                    <a:pt x="3459480" y="1231900"/>
                  </a:lnTo>
                  <a:lnTo>
                    <a:pt x="3480435" y="1219200"/>
                  </a:lnTo>
                  <a:lnTo>
                    <a:pt x="3484080" y="1219200"/>
                  </a:lnTo>
                  <a:lnTo>
                    <a:pt x="3493147" y="1231900"/>
                  </a:lnTo>
                  <a:lnTo>
                    <a:pt x="3502888" y="1231900"/>
                  </a:lnTo>
                  <a:lnTo>
                    <a:pt x="3512185" y="1219200"/>
                  </a:lnTo>
                  <a:lnTo>
                    <a:pt x="3519208" y="1219200"/>
                  </a:lnTo>
                  <a:lnTo>
                    <a:pt x="3522738" y="1206804"/>
                  </a:lnTo>
                  <a:lnTo>
                    <a:pt x="3522802" y="1193800"/>
                  </a:lnTo>
                  <a:lnTo>
                    <a:pt x="3518916" y="1193800"/>
                  </a:lnTo>
                  <a:lnTo>
                    <a:pt x="3511702" y="1181100"/>
                  </a:lnTo>
                  <a:lnTo>
                    <a:pt x="3483610" y="1181100"/>
                  </a:lnTo>
                  <a:lnTo>
                    <a:pt x="3476574" y="1193800"/>
                  </a:lnTo>
                  <a:lnTo>
                    <a:pt x="3472954" y="1193800"/>
                  </a:lnTo>
                  <a:lnTo>
                    <a:pt x="3473069" y="1206804"/>
                  </a:lnTo>
                  <a:lnTo>
                    <a:pt x="3452749" y="1219200"/>
                  </a:lnTo>
                  <a:lnTo>
                    <a:pt x="3453003" y="1219200"/>
                  </a:lnTo>
                  <a:lnTo>
                    <a:pt x="3431540" y="1231900"/>
                  </a:lnTo>
                  <a:lnTo>
                    <a:pt x="3431667" y="1231900"/>
                  </a:lnTo>
                  <a:lnTo>
                    <a:pt x="3409696" y="1244600"/>
                  </a:lnTo>
                  <a:lnTo>
                    <a:pt x="3409950" y="1244600"/>
                  </a:lnTo>
                  <a:lnTo>
                    <a:pt x="3387598" y="1257300"/>
                  </a:lnTo>
                  <a:lnTo>
                    <a:pt x="3387852" y="1257300"/>
                  </a:lnTo>
                  <a:lnTo>
                    <a:pt x="3365246" y="1270000"/>
                  </a:lnTo>
                  <a:lnTo>
                    <a:pt x="3365373" y="1270000"/>
                  </a:lnTo>
                  <a:lnTo>
                    <a:pt x="3342386" y="1282700"/>
                  </a:lnTo>
                  <a:lnTo>
                    <a:pt x="3342640" y="1270000"/>
                  </a:lnTo>
                  <a:lnTo>
                    <a:pt x="3319272" y="1282700"/>
                  </a:lnTo>
                  <a:lnTo>
                    <a:pt x="3319526" y="1282700"/>
                  </a:lnTo>
                  <a:lnTo>
                    <a:pt x="3295904" y="1295400"/>
                  </a:lnTo>
                  <a:lnTo>
                    <a:pt x="3272409" y="1295400"/>
                  </a:lnTo>
                  <a:lnTo>
                    <a:pt x="3248406" y="1308100"/>
                  </a:lnTo>
                  <a:lnTo>
                    <a:pt x="3029204" y="1308100"/>
                  </a:lnTo>
                  <a:lnTo>
                    <a:pt x="2997327" y="1295400"/>
                  </a:lnTo>
                  <a:lnTo>
                    <a:pt x="2966593" y="1295400"/>
                  </a:lnTo>
                  <a:lnTo>
                    <a:pt x="2935986" y="1282700"/>
                  </a:lnTo>
                  <a:lnTo>
                    <a:pt x="2936240" y="1282700"/>
                  </a:lnTo>
                  <a:lnTo>
                    <a:pt x="2906268" y="1270000"/>
                  </a:lnTo>
                  <a:lnTo>
                    <a:pt x="2906522" y="1270000"/>
                  </a:lnTo>
                  <a:lnTo>
                    <a:pt x="2877058" y="1257300"/>
                  </a:lnTo>
                  <a:lnTo>
                    <a:pt x="2877439" y="1257300"/>
                  </a:lnTo>
                  <a:lnTo>
                    <a:pt x="2848737" y="1244600"/>
                  </a:lnTo>
                  <a:lnTo>
                    <a:pt x="2848991" y="1244600"/>
                  </a:lnTo>
                  <a:lnTo>
                    <a:pt x="2821178" y="1231900"/>
                  </a:lnTo>
                  <a:lnTo>
                    <a:pt x="2821432" y="1231900"/>
                  </a:lnTo>
                  <a:lnTo>
                    <a:pt x="2794381" y="1219200"/>
                  </a:lnTo>
                  <a:lnTo>
                    <a:pt x="2794635" y="1219200"/>
                  </a:lnTo>
                  <a:lnTo>
                    <a:pt x="2768346" y="1206500"/>
                  </a:lnTo>
                  <a:lnTo>
                    <a:pt x="2768600" y="1206500"/>
                  </a:lnTo>
                  <a:lnTo>
                    <a:pt x="2743200" y="1181100"/>
                  </a:lnTo>
                  <a:lnTo>
                    <a:pt x="2743454" y="1181100"/>
                  </a:lnTo>
                  <a:lnTo>
                    <a:pt x="2719070" y="1168400"/>
                  </a:lnTo>
                  <a:lnTo>
                    <a:pt x="2719324" y="1168400"/>
                  </a:lnTo>
                  <a:lnTo>
                    <a:pt x="2695829" y="1143000"/>
                  </a:lnTo>
                  <a:lnTo>
                    <a:pt x="2695956" y="1143000"/>
                  </a:lnTo>
                  <a:lnTo>
                    <a:pt x="2673477" y="1130300"/>
                  </a:lnTo>
                  <a:lnTo>
                    <a:pt x="2673731" y="1130300"/>
                  </a:lnTo>
                  <a:lnTo>
                    <a:pt x="2652268" y="1104900"/>
                  </a:lnTo>
                  <a:lnTo>
                    <a:pt x="2652522" y="1104900"/>
                  </a:lnTo>
                  <a:lnTo>
                    <a:pt x="2632202" y="1079500"/>
                  </a:lnTo>
                  <a:lnTo>
                    <a:pt x="2632456" y="1079500"/>
                  </a:lnTo>
                  <a:lnTo>
                    <a:pt x="2613152" y="1054100"/>
                  </a:lnTo>
                  <a:lnTo>
                    <a:pt x="2613406" y="1054100"/>
                  </a:lnTo>
                  <a:lnTo>
                    <a:pt x="2595372" y="1028700"/>
                  </a:lnTo>
                  <a:lnTo>
                    <a:pt x="2595499" y="1028700"/>
                  </a:lnTo>
                  <a:lnTo>
                    <a:pt x="2578735" y="1003300"/>
                  </a:lnTo>
                  <a:lnTo>
                    <a:pt x="2578862" y="1003300"/>
                  </a:lnTo>
                  <a:lnTo>
                    <a:pt x="2563368" y="977900"/>
                  </a:lnTo>
                  <a:lnTo>
                    <a:pt x="2563495" y="977900"/>
                  </a:lnTo>
                  <a:lnTo>
                    <a:pt x="2549144" y="952500"/>
                  </a:lnTo>
                  <a:lnTo>
                    <a:pt x="2549271" y="952500"/>
                  </a:lnTo>
                  <a:lnTo>
                    <a:pt x="2536317" y="914400"/>
                  </a:lnTo>
                  <a:lnTo>
                    <a:pt x="2536444" y="914400"/>
                  </a:lnTo>
                  <a:lnTo>
                    <a:pt x="2524887" y="889000"/>
                  </a:lnTo>
                  <a:lnTo>
                    <a:pt x="2514727" y="863600"/>
                  </a:lnTo>
                  <a:lnTo>
                    <a:pt x="2514854" y="863600"/>
                  </a:lnTo>
                  <a:lnTo>
                    <a:pt x="2506218" y="825500"/>
                  </a:lnTo>
                  <a:lnTo>
                    <a:pt x="2498979" y="800100"/>
                  </a:lnTo>
                  <a:lnTo>
                    <a:pt x="2499106" y="800100"/>
                  </a:lnTo>
                  <a:lnTo>
                    <a:pt x="2493391" y="762000"/>
                  </a:lnTo>
                  <a:lnTo>
                    <a:pt x="2489327" y="736600"/>
                  </a:lnTo>
                  <a:lnTo>
                    <a:pt x="2486914" y="698500"/>
                  </a:lnTo>
                  <a:lnTo>
                    <a:pt x="2486025" y="660400"/>
                  </a:lnTo>
                  <a:lnTo>
                    <a:pt x="2486914" y="635000"/>
                  </a:lnTo>
                  <a:lnTo>
                    <a:pt x="2489327" y="596900"/>
                  </a:lnTo>
                  <a:lnTo>
                    <a:pt x="2493391" y="571500"/>
                  </a:lnTo>
                  <a:lnTo>
                    <a:pt x="2499106" y="533400"/>
                  </a:lnTo>
                  <a:lnTo>
                    <a:pt x="2498979" y="533400"/>
                  </a:lnTo>
                  <a:lnTo>
                    <a:pt x="2506218" y="508000"/>
                  </a:lnTo>
                  <a:lnTo>
                    <a:pt x="2514854" y="469900"/>
                  </a:lnTo>
                  <a:lnTo>
                    <a:pt x="2514727" y="469900"/>
                  </a:lnTo>
                  <a:lnTo>
                    <a:pt x="2524887" y="444500"/>
                  </a:lnTo>
                  <a:lnTo>
                    <a:pt x="2536444" y="406400"/>
                  </a:lnTo>
                  <a:lnTo>
                    <a:pt x="2536317" y="406400"/>
                  </a:lnTo>
                  <a:lnTo>
                    <a:pt x="2549271" y="381000"/>
                  </a:lnTo>
                  <a:lnTo>
                    <a:pt x="2549144" y="381000"/>
                  </a:lnTo>
                  <a:lnTo>
                    <a:pt x="2563495" y="355600"/>
                  </a:lnTo>
                  <a:lnTo>
                    <a:pt x="2563368" y="355600"/>
                  </a:lnTo>
                  <a:lnTo>
                    <a:pt x="2578862" y="330200"/>
                  </a:lnTo>
                  <a:lnTo>
                    <a:pt x="2578608" y="330200"/>
                  </a:lnTo>
                  <a:lnTo>
                    <a:pt x="2595499" y="304800"/>
                  </a:lnTo>
                  <a:lnTo>
                    <a:pt x="2595372" y="304800"/>
                  </a:lnTo>
                  <a:lnTo>
                    <a:pt x="2613406" y="279400"/>
                  </a:lnTo>
                  <a:lnTo>
                    <a:pt x="2613152" y="279400"/>
                  </a:lnTo>
                  <a:lnTo>
                    <a:pt x="2632456" y="254000"/>
                  </a:lnTo>
                  <a:lnTo>
                    <a:pt x="2632202" y="254000"/>
                  </a:lnTo>
                  <a:lnTo>
                    <a:pt x="2652522" y="228600"/>
                  </a:lnTo>
                  <a:lnTo>
                    <a:pt x="2652268" y="228600"/>
                  </a:lnTo>
                  <a:lnTo>
                    <a:pt x="2673731" y="203200"/>
                  </a:lnTo>
                  <a:lnTo>
                    <a:pt x="2673477" y="203200"/>
                  </a:lnTo>
                  <a:lnTo>
                    <a:pt x="2695956" y="177800"/>
                  </a:lnTo>
                  <a:lnTo>
                    <a:pt x="2695829" y="177800"/>
                  </a:lnTo>
                  <a:lnTo>
                    <a:pt x="2719324" y="165100"/>
                  </a:lnTo>
                  <a:lnTo>
                    <a:pt x="2719070" y="165100"/>
                  </a:lnTo>
                  <a:lnTo>
                    <a:pt x="2743454" y="139700"/>
                  </a:lnTo>
                  <a:lnTo>
                    <a:pt x="2743200" y="139700"/>
                  </a:lnTo>
                  <a:lnTo>
                    <a:pt x="2768600" y="127000"/>
                  </a:lnTo>
                  <a:lnTo>
                    <a:pt x="2768473" y="127000"/>
                  </a:lnTo>
                  <a:lnTo>
                    <a:pt x="2794635" y="114300"/>
                  </a:lnTo>
                  <a:lnTo>
                    <a:pt x="2794381" y="114300"/>
                  </a:lnTo>
                  <a:lnTo>
                    <a:pt x="2821432" y="88900"/>
                  </a:lnTo>
                  <a:lnTo>
                    <a:pt x="2821178" y="88900"/>
                  </a:lnTo>
                  <a:lnTo>
                    <a:pt x="2848991" y="76200"/>
                  </a:lnTo>
                  <a:lnTo>
                    <a:pt x="2848737" y="76200"/>
                  </a:lnTo>
                  <a:lnTo>
                    <a:pt x="2877439" y="63500"/>
                  </a:lnTo>
                  <a:lnTo>
                    <a:pt x="2877058" y="63500"/>
                  </a:lnTo>
                  <a:lnTo>
                    <a:pt x="2906522" y="50800"/>
                  </a:lnTo>
                  <a:lnTo>
                    <a:pt x="2906268" y="50800"/>
                  </a:lnTo>
                  <a:lnTo>
                    <a:pt x="2936240" y="38100"/>
                  </a:lnTo>
                  <a:lnTo>
                    <a:pt x="2966466" y="38100"/>
                  </a:lnTo>
                  <a:lnTo>
                    <a:pt x="2997708" y="25400"/>
                  </a:lnTo>
                  <a:lnTo>
                    <a:pt x="3028950" y="25400"/>
                  </a:lnTo>
                  <a:lnTo>
                    <a:pt x="3061335" y="12700"/>
                  </a:lnTo>
                  <a:lnTo>
                    <a:pt x="3192018" y="12700"/>
                  </a:lnTo>
                  <a:lnTo>
                    <a:pt x="3224403" y="25400"/>
                  </a:lnTo>
                  <a:lnTo>
                    <a:pt x="3255518" y="25400"/>
                  </a:lnTo>
                  <a:lnTo>
                    <a:pt x="3286887" y="38100"/>
                  </a:lnTo>
                  <a:lnTo>
                    <a:pt x="3316986" y="38100"/>
                  </a:lnTo>
                  <a:lnTo>
                    <a:pt x="3347085" y="50800"/>
                  </a:lnTo>
                  <a:lnTo>
                    <a:pt x="3346704" y="50800"/>
                  </a:lnTo>
                  <a:lnTo>
                    <a:pt x="3376041" y="63500"/>
                  </a:lnTo>
                  <a:lnTo>
                    <a:pt x="3375787" y="63500"/>
                  </a:lnTo>
                  <a:lnTo>
                    <a:pt x="3404489" y="76200"/>
                  </a:lnTo>
                  <a:lnTo>
                    <a:pt x="3404235" y="76200"/>
                  </a:lnTo>
                  <a:lnTo>
                    <a:pt x="3432048" y="88900"/>
                  </a:lnTo>
                  <a:lnTo>
                    <a:pt x="3431794" y="88900"/>
                  </a:lnTo>
                  <a:lnTo>
                    <a:pt x="3458845" y="114300"/>
                  </a:lnTo>
                  <a:lnTo>
                    <a:pt x="3458591" y="114300"/>
                  </a:lnTo>
                  <a:lnTo>
                    <a:pt x="3484880" y="127000"/>
                  </a:lnTo>
                  <a:lnTo>
                    <a:pt x="3484626" y="127000"/>
                  </a:lnTo>
                  <a:lnTo>
                    <a:pt x="3510026" y="139700"/>
                  </a:lnTo>
                  <a:lnTo>
                    <a:pt x="3509772" y="139700"/>
                  </a:lnTo>
                  <a:lnTo>
                    <a:pt x="3534283" y="165100"/>
                  </a:lnTo>
                  <a:lnTo>
                    <a:pt x="3534029" y="165100"/>
                  </a:lnTo>
                  <a:lnTo>
                    <a:pt x="3557397" y="177800"/>
                  </a:lnTo>
                  <a:lnTo>
                    <a:pt x="3557143" y="177800"/>
                  </a:lnTo>
                  <a:lnTo>
                    <a:pt x="3579622" y="203200"/>
                  </a:lnTo>
                  <a:lnTo>
                    <a:pt x="3579495" y="203200"/>
                  </a:lnTo>
                  <a:lnTo>
                    <a:pt x="3600958" y="228600"/>
                  </a:lnTo>
                  <a:lnTo>
                    <a:pt x="3600704" y="228600"/>
                  </a:lnTo>
                  <a:lnTo>
                    <a:pt x="3621024" y="254000"/>
                  </a:lnTo>
                  <a:lnTo>
                    <a:pt x="3620770" y="254000"/>
                  </a:lnTo>
                  <a:lnTo>
                    <a:pt x="3640074" y="279400"/>
                  </a:lnTo>
                  <a:lnTo>
                    <a:pt x="3639820" y="279400"/>
                  </a:lnTo>
                  <a:lnTo>
                    <a:pt x="3657854" y="304800"/>
                  </a:lnTo>
                  <a:lnTo>
                    <a:pt x="3657727" y="304800"/>
                  </a:lnTo>
                  <a:lnTo>
                    <a:pt x="3674618" y="330200"/>
                  </a:lnTo>
                  <a:lnTo>
                    <a:pt x="3674364" y="330200"/>
                  </a:lnTo>
                  <a:lnTo>
                    <a:pt x="3689858" y="355600"/>
                  </a:lnTo>
                  <a:lnTo>
                    <a:pt x="3689731" y="355600"/>
                  </a:lnTo>
                  <a:lnTo>
                    <a:pt x="3704082" y="381000"/>
                  </a:lnTo>
                  <a:lnTo>
                    <a:pt x="3703955" y="381000"/>
                  </a:lnTo>
                  <a:lnTo>
                    <a:pt x="3716909" y="406400"/>
                  </a:lnTo>
                  <a:lnTo>
                    <a:pt x="3716782" y="406400"/>
                  </a:lnTo>
                  <a:lnTo>
                    <a:pt x="3728339" y="444500"/>
                  </a:lnTo>
                  <a:lnTo>
                    <a:pt x="3738499" y="469900"/>
                  </a:lnTo>
                  <a:lnTo>
                    <a:pt x="3738372" y="469900"/>
                  </a:lnTo>
                  <a:lnTo>
                    <a:pt x="3747008" y="508000"/>
                  </a:lnTo>
                  <a:lnTo>
                    <a:pt x="3754247" y="533400"/>
                  </a:lnTo>
                  <a:lnTo>
                    <a:pt x="3754120" y="533400"/>
                  </a:lnTo>
                  <a:lnTo>
                    <a:pt x="3759835" y="571500"/>
                  </a:lnTo>
                  <a:lnTo>
                    <a:pt x="3763899" y="596900"/>
                  </a:lnTo>
                  <a:lnTo>
                    <a:pt x="3766312" y="635000"/>
                  </a:lnTo>
                  <a:lnTo>
                    <a:pt x="3767201" y="660400"/>
                  </a:lnTo>
                  <a:lnTo>
                    <a:pt x="3779901" y="660400"/>
                  </a:lnTo>
                  <a:close/>
                </a:path>
                <a:path w="8874760" h="1323339">
                  <a:moveTo>
                    <a:pt x="6392672" y="672592"/>
                  </a:moveTo>
                  <a:lnTo>
                    <a:pt x="6390259" y="609092"/>
                  </a:lnTo>
                  <a:lnTo>
                    <a:pt x="6381369" y="544322"/>
                  </a:lnTo>
                  <a:lnTo>
                    <a:pt x="6366129" y="479552"/>
                  </a:lnTo>
                  <a:lnTo>
                    <a:pt x="6344158" y="417322"/>
                  </a:lnTo>
                  <a:lnTo>
                    <a:pt x="6319774" y="362724"/>
                  </a:lnTo>
                  <a:lnTo>
                    <a:pt x="6295771" y="319532"/>
                  </a:lnTo>
                  <a:lnTo>
                    <a:pt x="6268720" y="278892"/>
                  </a:lnTo>
                  <a:lnTo>
                    <a:pt x="6238748" y="239522"/>
                  </a:lnTo>
                  <a:lnTo>
                    <a:pt x="6205982" y="202692"/>
                  </a:lnTo>
                  <a:lnTo>
                    <a:pt x="6170549" y="168402"/>
                  </a:lnTo>
                  <a:lnTo>
                    <a:pt x="6132830" y="136652"/>
                  </a:lnTo>
                  <a:lnTo>
                    <a:pt x="6126175" y="131572"/>
                  </a:lnTo>
                  <a:lnTo>
                    <a:pt x="6112891" y="121424"/>
                  </a:lnTo>
                  <a:lnTo>
                    <a:pt x="6091898" y="107772"/>
                  </a:lnTo>
                  <a:lnTo>
                    <a:pt x="6093358" y="103632"/>
                  </a:lnTo>
                  <a:lnTo>
                    <a:pt x="6093079" y="94742"/>
                  </a:lnTo>
                  <a:lnTo>
                    <a:pt x="6089167" y="85852"/>
                  </a:lnTo>
                  <a:lnTo>
                    <a:pt x="6081903" y="78232"/>
                  </a:lnTo>
                  <a:lnTo>
                    <a:pt x="6072492" y="74422"/>
                  </a:lnTo>
                  <a:lnTo>
                    <a:pt x="6062751" y="75692"/>
                  </a:lnTo>
                  <a:lnTo>
                    <a:pt x="6053823" y="79502"/>
                  </a:lnTo>
                  <a:lnTo>
                    <a:pt x="6046851" y="85852"/>
                  </a:lnTo>
                  <a:lnTo>
                    <a:pt x="6043257" y="96024"/>
                  </a:lnTo>
                  <a:lnTo>
                    <a:pt x="6043549" y="104902"/>
                  </a:lnTo>
                  <a:lnTo>
                    <a:pt x="6047448" y="115074"/>
                  </a:lnTo>
                  <a:lnTo>
                    <a:pt x="6054725" y="121424"/>
                  </a:lnTo>
                  <a:lnTo>
                    <a:pt x="6064123" y="125222"/>
                  </a:lnTo>
                  <a:lnTo>
                    <a:pt x="6073864" y="125222"/>
                  </a:lnTo>
                  <a:lnTo>
                    <a:pt x="6082792" y="121424"/>
                  </a:lnTo>
                  <a:lnTo>
                    <a:pt x="6085179" y="118821"/>
                  </a:lnTo>
                  <a:lnTo>
                    <a:pt x="6105779" y="132842"/>
                  </a:lnTo>
                  <a:lnTo>
                    <a:pt x="6105525" y="131572"/>
                  </a:lnTo>
                  <a:lnTo>
                    <a:pt x="6125083" y="146824"/>
                  </a:lnTo>
                  <a:lnTo>
                    <a:pt x="6124956" y="146824"/>
                  </a:lnTo>
                  <a:lnTo>
                    <a:pt x="6144006" y="162052"/>
                  </a:lnTo>
                  <a:lnTo>
                    <a:pt x="6143752" y="162052"/>
                  </a:lnTo>
                  <a:lnTo>
                    <a:pt x="6162167" y="177292"/>
                  </a:lnTo>
                  <a:lnTo>
                    <a:pt x="6162040" y="177292"/>
                  </a:lnTo>
                  <a:lnTo>
                    <a:pt x="6179947" y="193802"/>
                  </a:lnTo>
                  <a:lnTo>
                    <a:pt x="6179693" y="193802"/>
                  </a:lnTo>
                  <a:lnTo>
                    <a:pt x="6196838" y="211582"/>
                  </a:lnTo>
                  <a:lnTo>
                    <a:pt x="6196711" y="211582"/>
                  </a:lnTo>
                  <a:lnTo>
                    <a:pt x="6213221" y="229374"/>
                  </a:lnTo>
                  <a:lnTo>
                    <a:pt x="6213094" y="229374"/>
                  </a:lnTo>
                  <a:lnTo>
                    <a:pt x="6229096" y="247142"/>
                  </a:lnTo>
                  <a:lnTo>
                    <a:pt x="6228842" y="247142"/>
                  </a:lnTo>
                  <a:lnTo>
                    <a:pt x="6244082" y="266192"/>
                  </a:lnTo>
                  <a:lnTo>
                    <a:pt x="6243828" y="266192"/>
                  </a:lnTo>
                  <a:lnTo>
                    <a:pt x="6258306" y="285242"/>
                  </a:lnTo>
                  <a:lnTo>
                    <a:pt x="6258179" y="285242"/>
                  </a:lnTo>
                  <a:lnTo>
                    <a:pt x="6272022" y="305574"/>
                  </a:lnTo>
                  <a:lnTo>
                    <a:pt x="6271895" y="305574"/>
                  </a:lnTo>
                  <a:lnTo>
                    <a:pt x="6284976" y="325882"/>
                  </a:lnTo>
                  <a:lnTo>
                    <a:pt x="6284849" y="325882"/>
                  </a:lnTo>
                  <a:lnTo>
                    <a:pt x="6297168" y="347472"/>
                  </a:lnTo>
                  <a:lnTo>
                    <a:pt x="6297041" y="347472"/>
                  </a:lnTo>
                  <a:lnTo>
                    <a:pt x="6308598" y="369074"/>
                  </a:lnTo>
                  <a:lnTo>
                    <a:pt x="6308471" y="369074"/>
                  </a:lnTo>
                  <a:lnTo>
                    <a:pt x="6319266" y="390652"/>
                  </a:lnTo>
                  <a:lnTo>
                    <a:pt x="6319139" y="390652"/>
                  </a:lnTo>
                  <a:lnTo>
                    <a:pt x="6332474" y="421132"/>
                  </a:lnTo>
                  <a:lnTo>
                    <a:pt x="6332347" y="421132"/>
                  </a:lnTo>
                  <a:lnTo>
                    <a:pt x="6344031" y="452882"/>
                  </a:lnTo>
                  <a:lnTo>
                    <a:pt x="6343904" y="452882"/>
                  </a:lnTo>
                  <a:lnTo>
                    <a:pt x="6353937" y="483374"/>
                  </a:lnTo>
                  <a:lnTo>
                    <a:pt x="6353810" y="483374"/>
                  </a:lnTo>
                  <a:lnTo>
                    <a:pt x="6362192" y="515124"/>
                  </a:lnTo>
                  <a:lnTo>
                    <a:pt x="6368923" y="546874"/>
                  </a:lnTo>
                  <a:lnTo>
                    <a:pt x="6368796" y="546874"/>
                  </a:lnTo>
                  <a:lnTo>
                    <a:pt x="6374003" y="578624"/>
                  </a:lnTo>
                  <a:lnTo>
                    <a:pt x="6377559" y="610374"/>
                  </a:lnTo>
                  <a:lnTo>
                    <a:pt x="6377559" y="609092"/>
                  </a:lnTo>
                  <a:lnTo>
                    <a:pt x="6379464" y="642124"/>
                  </a:lnTo>
                  <a:lnTo>
                    <a:pt x="6379464" y="640842"/>
                  </a:lnTo>
                  <a:lnTo>
                    <a:pt x="6379972" y="672592"/>
                  </a:lnTo>
                  <a:lnTo>
                    <a:pt x="6378829" y="704342"/>
                  </a:lnTo>
                  <a:lnTo>
                    <a:pt x="6376225" y="735253"/>
                  </a:lnTo>
                  <a:lnTo>
                    <a:pt x="6376289" y="734822"/>
                  </a:lnTo>
                  <a:lnTo>
                    <a:pt x="6376162" y="736092"/>
                  </a:lnTo>
                  <a:lnTo>
                    <a:pt x="6376225" y="735253"/>
                  </a:lnTo>
                  <a:lnTo>
                    <a:pt x="6376111" y="736092"/>
                  </a:lnTo>
                  <a:lnTo>
                    <a:pt x="6372098" y="766572"/>
                  </a:lnTo>
                  <a:lnTo>
                    <a:pt x="6372225" y="766572"/>
                  </a:lnTo>
                  <a:lnTo>
                    <a:pt x="6366637" y="797052"/>
                  </a:lnTo>
                  <a:lnTo>
                    <a:pt x="6359652" y="827532"/>
                  </a:lnTo>
                  <a:lnTo>
                    <a:pt x="6351270" y="856742"/>
                  </a:lnTo>
                  <a:lnTo>
                    <a:pt x="6351397" y="856742"/>
                  </a:lnTo>
                  <a:lnTo>
                    <a:pt x="6341491" y="887222"/>
                  </a:lnTo>
                  <a:lnTo>
                    <a:pt x="6341618" y="885952"/>
                  </a:lnTo>
                  <a:lnTo>
                    <a:pt x="6330188" y="915162"/>
                  </a:lnTo>
                  <a:lnTo>
                    <a:pt x="6330315" y="915162"/>
                  </a:lnTo>
                  <a:lnTo>
                    <a:pt x="6317742" y="944372"/>
                  </a:lnTo>
                  <a:lnTo>
                    <a:pt x="6317869" y="943102"/>
                  </a:lnTo>
                  <a:lnTo>
                    <a:pt x="6303899" y="971042"/>
                  </a:lnTo>
                  <a:lnTo>
                    <a:pt x="6304026" y="971042"/>
                  </a:lnTo>
                  <a:lnTo>
                    <a:pt x="6288659" y="997712"/>
                  </a:lnTo>
                  <a:lnTo>
                    <a:pt x="6288913" y="997712"/>
                  </a:lnTo>
                  <a:lnTo>
                    <a:pt x="6272149" y="1024382"/>
                  </a:lnTo>
                  <a:lnTo>
                    <a:pt x="6272403" y="1024382"/>
                  </a:lnTo>
                  <a:lnTo>
                    <a:pt x="6254369" y="1049782"/>
                  </a:lnTo>
                  <a:lnTo>
                    <a:pt x="6254496" y="1049782"/>
                  </a:lnTo>
                  <a:lnTo>
                    <a:pt x="6235319" y="1073912"/>
                  </a:lnTo>
                  <a:lnTo>
                    <a:pt x="6235573" y="1073912"/>
                  </a:lnTo>
                  <a:lnTo>
                    <a:pt x="6214999" y="1098042"/>
                  </a:lnTo>
                  <a:lnTo>
                    <a:pt x="6215253" y="1098042"/>
                  </a:lnTo>
                  <a:lnTo>
                    <a:pt x="6193536" y="1120902"/>
                  </a:lnTo>
                  <a:lnTo>
                    <a:pt x="6193790" y="1120902"/>
                  </a:lnTo>
                  <a:lnTo>
                    <a:pt x="6170803" y="1142492"/>
                  </a:lnTo>
                  <a:lnTo>
                    <a:pt x="6171057" y="1142492"/>
                  </a:lnTo>
                  <a:lnTo>
                    <a:pt x="6146927" y="1162812"/>
                  </a:lnTo>
                  <a:lnTo>
                    <a:pt x="6147181" y="1162812"/>
                  </a:lnTo>
                  <a:lnTo>
                    <a:pt x="6121781" y="1183132"/>
                  </a:lnTo>
                  <a:lnTo>
                    <a:pt x="6122162" y="1183132"/>
                  </a:lnTo>
                  <a:lnTo>
                    <a:pt x="6095619" y="1200912"/>
                  </a:lnTo>
                  <a:lnTo>
                    <a:pt x="6095873" y="1200912"/>
                  </a:lnTo>
                  <a:lnTo>
                    <a:pt x="6068314" y="1218692"/>
                  </a:lnTo>
                  <a:lnTo>
                    <a:pt x="6068568" y="1218692"/>
                  </a:lnTo>
                  <a:lnTo>
                    <a:pt x="6039739" y="1233932"/>
                  </a:lnTo>
                  <a:lnTo>
                    <a:pt x="6040120" y="1233932"/>
                  </a:lnTo>
                  <a:lnTo>
                    <a:pt x="6010275" y="1249172"/>
                  </a:lnTo>
                  <a:lnTo>
                    <a:pt x="6010529" y="1249172"/>
                  </a:lnTo>
                  <a:lnTo>
                    <a:pt x="5980049" y="1261872"/>
                  </a:lnTo>
                  <a:lnTo>
                    <a:pt x="5980303" y="1261872"/>
                  </a:lnTo>
                  <a:lnTo>
                    <a:pt x="5949442" y="1273302"/>
                  </a:lnTo>
                  <a:lnTo>
                    <a:pt x="5949696" y="1273302"/>
                  </a:lnTo>
                  <a:lnTo>
                    <a:pt x="5918581" y="1283462"/>
                  </a:lnTo>
                  <a:lnTo>
                    <a:pt x="5918835" y="1282192"/>
                  </a:lnTo>
                  <a:lnTo>
                    <a:pt x="5887593" y="1291082"/>
                  </a:lnTo>
                  <a:lnTo>
                    <a:pt x="5887974" y="1291082"/>
                  </a:lnTo>
                  <a:lnTo>
                    <a:pt x="5856478" y="1297432"/>
                  </a:lnTo>
                  <a:lnTo>
                    <a:pt x="5856732" y="1297432"/>
                  </a:lnTo>
                  <a:lnTo>
                    <a:pt x="5825236" y="1302512"/>
                  </a:lnTo>
                  <a:lnTo>
                    <a:pt x="5825490" y="1302512"/>
                  </a:lnTo>
                  <a:lnTo>
                    <a:pt x="5793867" y="1305052"/>
                  </a:lnTo>
                  <a:lnTo>
                    <a:pt x="5794248" y="1305052"/>
                  </a:lnTo>
                  <a:lnTo>
                    <a:pt x="5762752" y="1306322"/>
                  </a:lnTo>
                  <a:lnTo>
                    <a:pt x="5731510" y="1306322"/>
                  </a:lnTo>
                  <a:lnTo>
                    <a:pt x="5731764" y="1307592"/>
                  </a:lnTo>
                  <a:lnTo>
                    <a:pt x="5700522" y="1305052"/>
                  </a:lnTo>
                  <a:lnTo>
                    <a:pt x="5700776" y="1305052"/>
                  </a:lnTo>
                  <a:lnTo>
                    <a:pt x="5669534" y="1302512"/>
                  </a:lnTo>
                  <a:lnTo>
                    <a:pt x="5669788" y="1302512"/>
                  </a:lnTo>
                  <a:lnTo>
                    <a:pt x="5638927" y="1298702"/>
                  </a:lnTo>
                  <a:lnTo>
                    <a:pt x="5639181" y="1298702"/>
                  </a:lnTo>
                  <a:lnTo>
                    <a:pt x="5608574" y="1292352"/>
                  </a:lnTo>
                  <a:lnTo>
                    <a:pt x="5608828" y="1292352"/>
                  </a:lnTo>
                  <a:lnTo>
                    <a:pt x="5578475" y="1284732"/>
                  </a:lnTo>
                  <a:lnTo>
                    <a:pt x="5578856" y="1284732"/>
                  </a:lnTo>
                  <a:lnTo>
                    <a:pt x="5548884" y="1275842"/>
                  </a:lnTo>
                  <a:lnTo>
                    <a:pt x="5549138" y="1275842"/>
                  </a:lnTo>
                  <a:lnTo>
                    <a:pt x="5519674" y="1265682"/>
                  </a:lnTo>
                  <a:lnTo>
                    <a:pt x="5519928" y="1265682"/>
                  </a:lnTo>
                  <a:lnTo>
                    <a:pt x="5490972" y="1254252"/>
                  </a:lnTo>
                  <a:lnTo>
                    <a:pt x="5491226" y="1254252"/>
                  </a:lnTo>
                  <a:lnTo>
                    <a:pt x="5462778" y="1241552"/>
                  </a:lnTo>
                  <a:lnTo>
                    <a:pt x="5463032" y="1241552"/>
                  </a:lnTo>
                  <a:lnTo>
                    <a:pt x="5437530" y="1227582"/>
                  </a:lnTo>
                  <a:lnTo>
                    <a:pt x="5435219" y="1226312"/>
                  </a:lnTo>
                  <a:lnTo>
                    <a:pt x="5435473" y="1227582"/>
                  </a:lnTo>
                  <a:lnTo>
                    <a:pt x="5408422" y="1211072"/>
                  </a:lnTo>
                  <a:lnTo>
                    <a:pt x="5408676" y="1211072"/>
                  </a:lnTo>
                  <a:lnTo>
                    <a:pt x="5382260" y="1194562"/>
                  </a:lnTo>
                  <a:lnTo>
                    <a:pt x="5382514" y="1194562"/>
                  </a:lnTo>
                  <a:lnTo>
                    <a:pt x="5358562" y="1176782"/>
                  </a:lnTo>
                  <a:lnTo>
                    <a:pt x="5356860" y="1175512"/>
                  </a:lnTo>
                  <a:lnTo>
                    <a:pt x="5357114" y="1176782"/>
                  </a:lnTo>
                  <a:lnTo>
                    <a:pt x="5332222" y="1156462"/>
                  </a:lnTo>
                  <a:lnTo>
                    <a:pt x="5332476" y="1156462"/>
                  </a:lnTo>
                  <a:lnTo>
                    <a:pt x="5308600" y="1136142"/>
                  </a:lnTo>
                  <a:lnTo>
                    <a:pt x="5308854" y="1136142"/>
                  </a:lnTo>
                  <a:lnTo>
                    <a:pt x="5285867" y="1114552"/>
                  </a:lnTo>
                  <a:lnTo>
                    <a:pt x="5286121" y="1114552"/>
                  </a:lnTo>
                  <a:lnTo>
                    <a:pt x="5264023" y="1090422"/>
                  </a:lnTo>
                  <a:lnTo>
                    <a:pt x="5264277" y="1090422"/>
                  </a:lnTo>
                  <a:lnTo>
                    <a:pt x="5243322" y="1066292"/>
                  </a:lnTo>
                  <a:lnTo>
                    <a:pt x="5243576" y="1066292"/>
                  </a:lnTo>
                  <a:lnTo>
                    <a:pt x="5223637" y="1040892"/>
                  </a:lnTo>
                  <a:lnTo>
                    <a:pt x="5223764" y="1040892"/>
                  </a:lnTo>
                  <a:lnTo>
                    <a:pt x="5205095" y="1014222"/>
                  </a:lnTo>
                  <a:lnTo>
                    <a:pt x="5205349" y="1014222"/>
                  </a:lnTo>
                  <a:lnTo>
                    <a:pt x="5187823" y="986282"/>
                  </a:lnTo>
                  <a:lnTo>
                    <a:pt x="5187950" y="986282"/>
                  </a:lnTo>
                  <a:lnTo>
                    <a:pt x="5171694" y="957072"/>
                  </a:lnTo>
                  <a:lnTo>
                    <a:pt x="5171948" y="957072"/>
                  </a:lnTo>
                  <a:lnTo>
                    <a:pt x="5156962" y="927862"/>
                  </a:lnTo>
                  <a:lnTo>
                    <a:pt x="5157089" y="927862"/>
                  </a:lnTo>
                  <a:lnTo>
                    <a:pt x="5144160" y="897382"/>
                  </a:lnTo>
                  <a:lnTo>
                    <a:pt x="5143627" y="896124"/>
                  </a:lnTo>
                  <a:lnTo>
                    <a:pt x="5143754" y="897382"/>
                  </a:lnTo>
                  <a:lnTo>
                    <a:pt x="5132197" y="865632"/>
                  </a:lnTo>
                  <a:lnTo>
                    <a:pt x="5122557" y="835152"/>
                  </a:lnTo>
                  <a:lnTo>
                    <a:pt x="5122164" y="833882"/>
                  </a:lnTo>
                  <a:lnTo>
                    <a:pt x="5122291" y="835152"/>
                  </a:lnTo>
                  <a:lnTo>
                    <a:pt x="5113909" y="803402"/>
                  </a:lnTo>
                  <a:lnTo>
                    <a:pt x="5107305" y="771652"/>
                  </a:lnTo>
                  <a:lnTo>
                    <a:pt x="5102225" y="739902"/>
                  </a:lnTo>
                  <a:lnTo>
                    <a:pt x="5098542" y="708152"/>
                  </a:lnTo>
                  <a:lnTo>
                    <a:pt x="5098669" y="708152"/>
                  </a:lnTo>
                  <a:lnTo>
                    <a:pt x="5096840" y="677672"/>
                  </a:lnTo>
                  <a:lnTo>
                    <a:pt x="5096764" y="676402"/>
                  </a:lnTo>
                  <a:lnTo>
                    <a:pt x="5096764" y="677672"/>
                  </a:lnTo>
                  <a:lnTo>
                    <a:pt x="5096268" y="645922"/>
                  </a:lnTo>
                  <a:lnTo>
                    <a:pt x="5096268" y="645579"/>
                  </a:lnTo>
                  <a:lnTo>
                    <a:pt x="5096294" y="644652"/>
                  </a:lnTo>
                  <a:lnTo>
                    <a:pt x="5097399" y="614172"/>
                  </a:lnTo>
                  <a:lnTo>
                    <a:pt x="5099939" y="582422"/>
                  </a:lnTo>
                  <a:lnTo>
                    <a:pt x="5104003" y="551942"/>
                  </a:lnTo>
                  <a:lnTo>
                    <a:pt x="5109591" y="521474"/>
                  </a:lnTo>
                  <a:lnTo>
                    <a:pt x="5109464" y="521474"/>
                  </a:lnTo>
                  <a:lnTo>
                    <a:pt x="5116576" y="490982"/>
                  </a:lnTo>
                  <a:lnTo>
                    <a:pt x="5116449" y="490982"/>
                  </a:lnTo>
                  <a:lnTo>
                    <a:pt x="5124958" y="460502"/>
                  </a:lnTo>
                  <a:lnTo>
                    <a:pt x="5124831" y="461772"/>
                  </a:lnTo>
                  <a:lnTo>
                    <a:pt x="5125237" y="460502"/>
                  </a:lnTo>
                  <a:lnTo>
                    <a:pt x="5134737" y="431292"/>
                  </a:lnTo>
                  <a:lnTo>
                    <a:pt x="5134610" y="432574"/>
                  </a:lnTo>
                  <a:lnTo>
                    <a:pt x="5135092" y="431292"/>
                  </a:lnTo>
                  <a:lnTo>
                    <a:pt x="5145913" y="403352"/>
                  </a:lnTo>
                  <a:lnTo>
                    <a:pt x="5145786" y="403352"/>
                  </a:lnTo>
                  <a:lnTo>
                    <a:pt x="5158486" y="374142"/>
                  </a:lnTo>
                  <a:lnTo>
                    <a:pt x="5158359" y="375424"/>
                  </a:lnTo>
                  <a:lnTo>
                    <a:pt x="5158994" y="374142"/>
                  </a:lnTo>
                  <a:lnTo>
                    <a:pt x="5172329" y="347472"/>
                  </a:lnTo>
                  <a:lnTo>
                    <a:pt x="5172202" y="347472"/>
                  </a:lnTo>
                  <a:lnTo>
                    <a:pt x="5187569" y="319532"/>
                  </a:lnTo>
                  <a:lnTo>
                    <a:pt x="5187442" y="320802"/>
                  </a:lnTo>
                  <a:lnTo>
                    <a:pt x="5188229" y="319532"/>
                  </a:lnTo>
                  <a:lnTo>
                    <a:pt x="5204079" y="294132"/>
                  </a:lnTo>
                  <a:lnTo>
                    <a:pt x="5203825" y="294132"/>
                  </a:lnTo>
                  <a:lnTo>
                    <a:pt x="5221732" y="268732"/>
                  </a:lnTo>
                  <a:lnTo>
                    <a:pt x="5221605" y="268732"/>
                  </a:lnTo>
                  <a:lnTo>
                    <a:pt x="5240909" y="243332"/>
                  </a:lnTo>
                  <a:lnTo>
                    <a:pt x="5240655" y="244602"/>
                  </a:lnTo>
                  <a:lnTo>
                    <a:pt x="5241722" y="243332"/>
                  </a:lnTo>
                  <a:lnTo>
                    <a:pt x="5261102" y="220472"/>
                  </a:lnTo>
                  <a:lnTo>
                    <a:pt x="5260975" y="220472"/>
                  </a:lnTo>
                  <a:lnTo>
                    <a:pt x="5282692" y="197624"/>
                  </a:lnTo>
                  <a:lnTo>
                    <a:pt x="5282438" y="197624"/>
                  </a:lnTo>
                  <a:lnTo>
                    <a:pt x="5305425" y="176022"/>
                  </a:lnTo>
                  <a:lnTo>
                    <a:pt x="5305171" y="176022"/>
                  </a:lnTo>
                  <a:lnTo>
                    <a:pt x="5329174" y="154432"/>
                  </a:lnTo>
                  <a:lnTo>
                    <a:pt x="5329047" y="155702"/>
                  </a:lnTo>
                  <a:lnTo>
                    <a:pt x="5330622" y="154432"/>
                  </a:lnTo>
                  <a:lnTo>
                    <a:pt x="5354320" y="135382"/>
                  </a:lnTo>
                  <a:lnTo>
                    <a:pt x="5354066" y="135382"/>
                  </a:lnTo>
                  <a:lnTo>
                    <a:pt x="5380482" y="116332"/>
                  </a:lnTo>
                  <a:lnTo>
                    <a:pt x="5380228" y="117602"/>
                  </a:lnTo>
                  <a:lnTo>
                    <a:pt x="5382196" y="116332"/>
                  </a:lnTo>
                  <a:lnTo>
                    <a:pt x="5407914" y="99822"/>
                  </a:lnTo>
                  <a:lnTo>
                    <a:pt x="5407660" y="99822"/>
                  </a:lnTo>
                  <a:lnTo>
                    <a:pt x="5436362" y="84582"/>
                  </a:lnTo>
                  <a:lnTo>
                    <a:pt x="5436108" y="84582"/>
                  </a:lnTo>
                  <a:lnTo>
                    <a:pt x="5465953" y="69342"/>
                  </a:lnTo>
                  <a:lnTo>
                    <a:pt x="5460238" y="57912"/>
                  </a:lnTo>
                  <a:lnTo>
                    <a:pt x="5430266" y="73152"/>
                  </a:lnTo>
                  <a:lnTo>
                    <a:pt x="5373370" y="106172"/>
                  </a:lnTo>
                  <a:lnTo>
                    <a:pt x="5321046" y="145542"/>
                  </a:lnTo>
                  <a:lnTo>
                    <a:pt x="5273548" y="188722"/>
                  </a:lnTo>
                  <a:lnTo>
                    <a:pt x="5230876" y="235724"/>
                  </a:lnTo>
                  <a:lnTo>
                    <a:pt x="5193411" y="286524"/>
                  </a:lnTo>
                  <a:lnTo>
                    <a:pt x="5161026" y="341122"/>
                  </a:lnTo>
                  <a:lnTo>
                    <a:pt x="5134102" y="398272"/>
                  </a:lnTo>
                  <a:lnTo>
                    <a:pt x="5112766" y="457974"/>
                  </a:lnTo>
                  <a:lnTo>
                    <a:pt x="5097145" y="518922"/>
                  </a:lnTo>
                  <a:lnTo>
                    <a:pt x="5087366" y="581152"/>
                  </a:lnTo>
                  <a:lnTo>
                    <a:pt x="5083683" y="640842"/>
                  </a:lnTo>
                  <a:lnTo>
                    <a:pt x="5083568" y="645922"/>
                  </a:lnTo>
                  <a:lnTo>
                    <a:pt x="5084064" y="677672"/>
                  </a:lnTo>
                  <a:lnTo>
                    <a:pt x="5089652" y="741172"/>
                  </a:lnTo>
                  <a:lnTo>
                    <a:pt x="5101590" y="805942"/>
                  </a:lnTo>
                  <a:lnTo>
                    <a:pt x="5120132" y="869442"/>
                  </a:lnTo>
                  <a:lnTo>
                    <a:pt x="5145532" y="932942"/>
                  </a:lnTo>
                  <a:lnTo>
                    <a:pt x="5176901" y="992632"/>
                  </a:lnTo>
                  <a:lnTo>
                    <a:pt x="5213477" y="1048512"/>
                  </a:lnTo>
                  <a:lnTo>
                    <a:pt x="5254752" y="1099312"/>
                  </a:lnTo>
                  <a:lnTo>
                    <a:pt x="5300091" y="1145032"/>
                  </a:lnTo>
                  <a:lnTo>
                    <a:pt x="5349367" y="1185672"/>
                  </a:lnTo>
                  <a:lnTo>
                    <a:pt x="5401818" y="1222502"/>
                  </a:lnTo>
                  <a:lnTo>
                    <a:pt x="5457317" y="1252982"/>
                  </a:lnTo>
                  <a:lnTo>
                    <a:pt x="5545201" y="1288542"/>
                  </a:lnTo>
                  <a:lnTo>
                    <a:pt x="5605907" y="1305052"/>
                  </a:lnTo>
                  <a:lnTo>
                    <a:pt x="5668137" y="1315212"/>
                  </a:lnTo>
                  <a:lnTo>
                    <a:pt x="5731383" y="1319022"/>
                  </a:lnTo>
                  <a:lnTo>
                    <a:pt x="5763260" y="1319022"/>
                  </a:lnTo>
                  <a:lnTo>
                    <a:pt x="5795010" y="1317752"/>
                  </a:lnTo>
                  <a:lnTo>
                    <a:pt x="5827014" y="1315212"/>
                  </a:lnTo>
                  <a:lnTo>
                    <a:pt x="5858891" y="1310132"/>
                  </a:lnTo>
                  <a:lnTo>
                    <a:pt x="5871591" y="1307592"/>
                  </a:lnTo>
                  <a:lnTo>
                    <a:pt x="5890641" y="1303782"/>
                  </a:lnTo>
                  <a:lnTo>
                    <a:pt x="5922264" y="1294892"/>
                  </a:lnTo>
                  <a:lnTo>
                    <a:pt x="5953633" y="1284732"/>
                  </a:lnTo>
                  <a:lnTo>
                    <a:pt x="5957100" y="1283462"/>
                  </a:lnTo>
                  <a:lnTo>
                    <a:pt x="5984875" y="1273302"/>
                  </a:lnTo>
                  <a:lnTo>
                    <a:pt x="6045835" y="1245362"/>
                  </a:lnTo>
                  <a:lnTo>
                    <a:pt x="6102731" y="1212342"/>
                  </a:lnTo>
                  <a:lnTo>
                    <a:pt x="6155182" y="1172972"/>
                  </a:lnTo>
                  <a:lnTo>
                    <a:pt x="6202680" y="1129792"/>
                  </a:lnTo>
                  <a:lnTo>
                    <a:pt x="6245225" y="1082802"/>
                  </a:lnTo>
                  <a:lnTo>
                    <a:pt x="6282817" y="1032002"/>
                  </a:lnTo>
                  <a:lnTo>
                    <a:pt x="6315202" y="977392"/>
                  </a:lnTo>
                  <a:lnTo>
                    <a:pt x="6331496" y="944372"/>
                  </a:lnTo>
                  <a:lnTo>
                    <a:pt x="6341999" y="920242"/>
                  </a:lnTo>
                  <a:lnTo>
                    <a:pt x="6353429" y="891032"/>
                  </a:lnTo>
                  <a:lnTo>
                    <a:pt x="6354673" y="887222"/>
                  </a:lnTo>
                  <a:lnTo>
                    <a:pt x="6363462" y="860552"/>
                  </a:lnTo>
                  <a:lnTo>
                    <a:pt x="6379083" y="799592"/>
                  </a:lnTo>
                  <a:lnTo>
                    <a:pt x="6388862" y="737374"/>
                  </a:lnTo>
                  <a:lnTo>
                    <a:pt x="6389065" y="734822"/>
                  </a:lnTo>
                  <a:lnTo>
                    <a:pt x="6391402" y="705624"/>
                  </a:lnTo>
                  <a:lnTo>
                    <a:pt x="6392672" y="672592"/>
                  </a:lnTo>
                  <a:close/>
                </a:path>
                <a:path w="8874760" h="1323339">
                  <a:moveTo>
                    <a:pt x="8874252" y="612013"/>
                  </a:moveTo>
                  <a:lnTo>
                    <a:pt x="8870188" y="573913"/>
                  </a:lnTo>
                  <a:lnTo>
                    <a:pt x="8864600" y="535813"/>
                  </a:lnTo>
                  <a:lnTo>
                    <a:pt x="8857361" y="510413"/>
                  </a:lnTo>
                  <a:lnTo>
                    <a:pt x="8848598" y="472313"/>
                  </a:lnTo>
                  <a:lnTo>
                    <a:pt x="8838311" y="446913"/>
                  </a:lnTo>
                  <a:lnTo>
                    <a:pt x="8826754" y="408813"/>
                  </a:lnTo>
                  <a:lnTo>
                    <a:pt x="8813673" y="383413"/>
                  </a:lnTo>
                  <a:lnTo>
                    <a:pt x="8799195" y="358013"/>
                  </a:lnTo>
                  <a:lnTo>
                    <a:pt x="8783447" y="332613"/>
                  </a:lnTo>
                  <a:lnTo>
                    <a:pt x="8766429" y="294513"/>
                  </a:lnTo>
                  <a:lnTo>
                    <a:pt x="8748141" y="269113"/>
                  </a:lnTo>
                  <a:lnTo>
                    <a:pt x="8728837" y="243713"/>
                  </a:lnTo>
                  <a:lnTo>
                    <a:pt x="8708263" y="218313"/>
                  </a:lnTo>
                  <a:lnTo>
                    <a:pt x="8686546" y="205613"/>
                  </a:lnTo>
                  <a:lnTo>
                    <a:pt x="8664067" y="180213"/>
                  </a:lnTo>
                  <a:lnTo>
                    <a:pt x="8640318" y="154813"/>
                  </a:lnTo>
                  <a:lnTo>
                    <a:pt x="8615680" y="142113"/>
                  </a:lnTo>
                  <a:lnTo>
                    <a:pt x="8590280" y="116713"/>
                  </a:lnTo>
                  <a:lnTo>
                    <a:pt x="8563737" y="104013"/>
                  </a:lnTo>
                  <a:lnTo>
                    <a:pt x="8536559" y="91313"/>
                  </a:lnTo>
                  <a:lnTo>
                    <a:pt x="8508619" y="65913"/>
                  </a:lnTo>
                  <a:lnTo>
                    <a:pt x="8450580" y="40513"/>
                  </a:lnTo>
                  <a:lnTo>
                    <a:pt x="8420608" y="40513"/>
                  </a:lnTo>
                  <a:lnTo>
                    <a:pt x="8358759" y="15113"/>
                  </a:lnTo>
                  <a:lnTo>
                    <a:pt x="8294878" y="15113"/>
                  </a:lnTo>
                  <a:lnTo>
                    <a:pt x="8262366" y="2413"/>
                  </a:lnTo>
                  <a:lnTo>
                    <a:pt x="8162671" y="2413"/>
                  </a:lnTo>
                  <a:lnTo>
                    <a:pt x="8129270" y="15113"/>
                  </a:lnTo>
                  <a:lnTo>
                    <a:pt x="8096504" y="15113"/>
                  </a:lnTo>
                  <a:lnTo>
                    <a:pt x="8064373" y="27813"/>
                  </a:lnTo>
                  <a:lnTo>
                    <a:pt x="8033004" y="27813"/>
                  </a:lnTo>
                  <a:lnTo>
                    <a:pt x="8002143" y="40513"/>
                  </a:lnTo>
                  <a:lnTo>
                    <a:pt x="7972171" y="53213"/>
                  </a:lnTo>
                  <a:lnTo>
                    <a:pt x="7942961" y="65913"/>
                  </a:lnTo>
                  <a:lnTo>
                    <a:pt x="7914513" y="78613"/>
                  </a:lnTo>
                  <a:lnTo>
                    <a:pt x="7886954" y="104013"/>
                  </a:lnTo>
                  <a:lnTo>
                    <a:pt x="7860284" y="116713"/>
                  </a:lnTo>
                  <a:lnTo>
                    <a:pt x="7834630" y="129413"/>
                  </a:lnTo>
                  <a:lnTo>
                    <a:pt x="7809865" y="154813"/>
                  </a:lnTo>
                  <a:lnTo>
                    <a:pt x="7785989" y="180213"/>
                  </a:lnTo>
                  <a:lnTo>
                    <a:pt x="7763383" y="192913"/>
                  </a:lnTo>
                  <a:lnTo>
                    <a:pt x="7721219" y="243713"/>
                  </a:lnTo>
                  <a:lnTo>
                    <a:pt x="7683627" y="294513"/>
                  </a:lnTo>
                  <a:lnTo>
                    <a:pt x="7650861" y="345313"/>
                  </a:lnTo>
                  <a:lnTo>
                    <a:pt x="7636637" y="383413"/>
                  </a:lnTo>
                  <a:lnTo>
                    <a:pt x="7623556" y="408813"/>
                  </a:lnTo>
                  <a:lnTo>
                    <a:pt x="7611745" y="434213"/>
                  </a:lnTo>
                  <a:lnTo>
                    <a:pt x="7601458" y="472313"/>
                  </a:lnTo>
                  <a:lnTo>
                    <a:pt x="7592695" y="497713"/>
                  </a:lnTo>
                  <a:lnTo>
                    <a:pt x="7585329" y="523113"/>
                  </a:lnTo>
                  <a:lnTo>
                    <a:pt x="7579487" y="561213"/>
                  </a:lnTo>
                  <a:lnTo>
                    <a:pt x="7572502" y="624713"/>
                  </a:lnTo>
                  <a:lnTo>
                    <a:pt x="7571486" y="662813"/>
                  </a:lnTo>
                  <a:lnTo>
                    <a:pt x="7572121" y="688213"/>
                  </a:lnTo>
                  <a:lnTo>
                    <a:pt x="7574407" y="726313"/>
                  </a:lnTo>
                  <a:lnTo>
                    <a:pt x="7578471" y="764413"/>
                  </a:lnTo>
                  <a:lnTo>
                    <a:pt x="7584186" y="789813"/>
                  </a:lnTo>
                  <a:lnTo>
                    <a:pt x="7591425" y="827913"/>
                  </a:lnTo>
                  <a:lnTo>
                    <a:pt x="7600188" y="866013"/>
                  </a:lnTo>
                  <a:lnTo>
                    <a:pt x="7610348" y="891413"/>
                  </a:lnTo>
                  <a:lnTo>
                    <a:pt x="7622032" y="916813"/>
                  </a:lnTo>
                  <a:lnTo>
                    <a:pt x="7635113" y="954913"/>
                  </a:lnTo>
                  <a:lnTo>
                    <a:pt x="7665339" y="1005713"/>
                  </a:lnTo>
                  <a:lnTo>
                    <a:pt x="7700518" y="1056513"/>
                  </a:lnTo>
                  <a:lnTo>
                    <a:pt x="7740523" y="1107313"/>
                  </a:lnTo>
                  <a:lnTo>
                    <a:pt x="7784846" y="1158113"/>
                  </a:lnTo>
                  <a:lnTo>
                    <a:pt x="7808468" y="1170813"/>
                  </a:lnTo>
                  <a:lnTo>
                    <a:pt x="7833106" y="1196213"/>
                  </a:lnTo>
                  <a:lnTo>
                    <a:pt x="7858506" y="1208913"/>
                  </a:lnTo>
                  <a:lnTo>
                    <a:pt x="7884922" y="1234313"/>
                  </a:lnTo>
                  <a:lnTo>
                    <a:pt x="7912100" y="1247013"/>
                  </a:lnTo>
                  <a:lnTo>
                    <a:pt x="7968742" y="1272413"/>
                  </a:lnTo>
                  <a:lnTo>
                    <a:pt x="7998206" y="1285113"/>
                  </a:lnTo>
                  <a:lnTo>
                    <a:pt x="8058785" y="1310513"/>
                  </a:lnTo>
                  <a:lnTo>
                    <a:pt x="8090027" y="1310513"/>
                  </a:lnTo>
                  <a:lnTo>
                    <a:pt x="8121650" y="1323213"/>
                  </a:lnTo>
                  <a:lnTo>
                    <a:pt x="8335772" y="1323213"/>
                  </a:lnTo>
                  <a:lnTo>
                    <a:pt x="8360283" y="1310513"/>
                  </a:lnTo>
                  <a:lnTo>
                    <a:pt x="8384667" y="1310513"/>
                  </a:lnTo>
                  <a:lnTo>
                    <a:pt x="8408670" y="1297813"/>
                  </a:lnTo>
                  <a:lnTo>
                    <a:pt x="8432419" y="1297813"/>
                  </a:lnTo>
                  <a:lnTo>
                    <a:pt x="8478901" y="1272413"/>
                  </a:lnTo>
                  <a:lnTo>
                    <a:pt x="8501507" y="1272413"/>
                  </a:lnTo>
                  <a:lnTo>
                    <a:pt x="8545830" y="1247013"/>
                  </a:lnTo>
                  <a:lnTo>
                    <a:pt x="8588248" y="1221613"/>
                  </a:lnTo>
                  <a:lnTo>
                    <a:pt x="8608695" y="1208913"/>
                  </a:lnTo>
                  <a:lnTo>
                    <a:pt x="8628228" y="1189888"/>
                  </a:lnTo>
                  <a:lnTo>
                    <a:pt x="8632114" y="1196213"/>
                  </a:lnTo>
                  <a:lnTo>
                    <a:pt x="8651113" y="1196213"/>
                  </a:lnTo>
                  <a:lnTo>
                    <a:pt x="8660003" y="1183513"/>
                  </a:lnTo>
                  <a:lnTo>
                    <a:pt x="8666404" y="1183513"/>
                  </a:lnTo>
                  <a:lnTo>
                    <a:pt x="8669185" y="1170813"/>
                  </a:lnTo>
                  <a:lnTo>
                    <a:pt x="8668233" y="1158113"/>
                  </a:lnTo>
                  <a:lnTo>
                    <a:pt x="8663432" y="1145413"/>
                  </a:lnTo>
                  <a:lnTo>
                    <a:pt x="8627745" y="1145413"/>
                  </a:lnTo>
                  <a:lnTo>
                    <a:pt x="8621331" y="1158113"/>
                  </a:lnTo>
                  <a:lnTo>
                    <a:pt x="8618550" y="1170813"/>
                  </a:lnTo>
                  <a:lnTo>
                    <a:pt x="8619503" y="1170813"/>
                  </a:lnTo>
                  <a:lnTo>
                    <a:pt x="8621509" y="1176121"/>
                  </a:lnTo>
                  <a:lnTo>
                    <a:pt x="8600948" y="1196213"/>
                  </a:lnTo>
                  <a:lnTo>
                    <a:pt x="8601202" y="1196213"/>
                  </a:lnTo>
                  <a:lnTo>
                    <a:pt x="8581009" y="1208913"/>
                  </a:lnTo>
                  <a:lnTo>
                    <a:pt x="8581136" y="1208913"/>
                  </a:lnTo>
                  <a:lnTo>
                    <a:pt x="8560435" y="1221613"/>
                  </a:lnTo>
                  <a:lnTo>
                    <a:pt x="8560562" y="1221613"/>
                  </a:lnTo>
                  <a:lnTo>
                    <a:pt x="8539353" y="1234313"/>
                  </a:lnTo>
                  <a:lnTo>
                    <a:pt x="8539607" y="1234313"/>
                  </a:lnTo>
                  <a:lnTo>
                    <a:pt x="8517890" y="1247013"/>
                  </a:lnTo>
                  <a:lnTo>
                    <a:pt x="8518144" y="1247013"/>
                  </a:lnTo>
                  <a:lnTo>
                    <a:pt x="8496046" y="1259713"/>
                  </a:lnTo>
                  <a:lnTo>
                    <a:pt x="8496173" y="1259713"/>
                  </a:lnTo>
                  <a:lnTo>
                    <a:pt x="8473821" y="1272413"/>
                  </a:lnTo>
                  <a:lnTo>
                    <a:pt x="8474075" y="1259713"/>
                  </a:lnTo>
                  <a:lnTo>
                    <a:pt x="8451215" y="1272413"/>
                  </a:lnTo>
                  <a:lnTo>
                    <a:pt x="8451469" y="1272413"/>
                  </a:lnTo>
                  <a:lnTo>
                    <a:pt x="8428228" y="1285113"/>
                  </a:lnTo>
                  <a:lnTo>
                    <a:pt x="8405241" y="1285113"/>
                  </a:lnTo>
                  <a:lnTo>
                    <a:pt x="8381365" y="1297813"/>
                  </a:lnTo>
                  <a:lnTo>
                    <a:pt x="8357743" y="1297813"/>
                  </a:lnTo>
                  <a:lnTo>
                    <a:pt x="8333486" y="1310513"/>
                  </a:lnTo>
                  <a:lnTo>
                    <a:pt x="8123809" y="1310513"/>
                  </a:lnTo>
                  <a:lnTo>
                    <a:pt x="8092567" y="1297813"/>
                  </a:lnTo>
                  <a:lnTo>
                    <a:pt x="8062214" y="1297813"/>
                  </a:lnTo>
                  <a:lnTo>
                    <a:pt x="8031988" y="1285113"/>
                  </a:lnTo>
                  <a:lnTo>
                    <a:pt x="8032242" y="1285113"/>
                  </a:lnTo>
                  <a:lnTo>
                    <a:pt x="8002524" y="1272413"/>
                  </a:lnTo>
                  <a:lnTo>
                    <a:pt x="8002905" y="1272413"/>
                  </a:lnTo>
                  <a:lnTo>
                    <a:pt x="7973695" y="1259713"/>
                  </a:lnTo>
                  <a:lnTo>
                    <a:pt x="7973949" y="1259713"/>
                  </a:lnTo>
                  <a:lnTo>
                    <a:pt x="7945628" y="1247013"/>
                  </a:lnTo>
                  <a:lnTo>
                    <a:pt x="7945882" y="1247013"/>
                  </a:lnTo>
                  <a:lnTo>
                    <a:pt x="7918196" y="1234313"/>
                  </a:lnTo>
                  <a:lnTo>
                    <a:pt x="7918450" y="1234313"/>
                  </a:lnTo>
                  <a:lnTo>
                    <a:pt x="7891526" y="1221613"/>
                  </a:lnTo>
                  <a:lnTo>
                    <a:pt x="7891780" y="1221613"/>
                  </a:lnTo>
                  <a:lnTo>
                    <a:pt x="7865618" y="1208913"/>
                  </a:lnTo>
                  <a:lnTo>
                    <a:pt x="7865872" y="1208913"/>
                  </a:lnTo>
                  <a:lnTo>
                    <a:pt x="7840599" y="1183513"/>
                  </a:lnTo>
                  <a:lnTo>
                    <a:pt x="7840853" y="1183513"/>
                  </a:lnTo>
                  <a:lnTo>
                    <a:pt x="7816469" y="1170813"/>
                  </a:lnTo>
                  <a:lnTo>
                    <a:pt x="7816723" y="1170813"/>
                  </a:lnTo>
                  <a:lnTo>
                    <a:pt x="7793355" y="1145413"/>
                  </a:lnTo>
                  <a:lnTo>
                    <a:pt x="7793482" y="1145413"/>
                  </a:lnTo>
                  <a:lnTo>
                    <a:pt x="7771003" y="1120013"/>
                  </a:lnTo>
                  <a:lnTo>
                    <a:pt x="7771257" y="1120013"/>
                  </a:lnTo>
                  <a:lnTo>
                    <a:pt x="7749921" y="1107313"/>
                  </a:lnTo>
                  <a:lnTo>
                    <a:pt x="7750175" y="1107313"/>
                  </a:lnTo>
                  <a:lnTo>
                    <a:pt x="7729728" y="1081913"/>
                  </a:lnTo>
                  <a:lnTo>
                    <a:pt x="7729982" y="1081913"/>
                  </a:lnTo>
                  <a:lnTo>
                    <a:pt x="7710678" y="1056513"/>
                  </a:lnTo>
                  <a:lnTo>
                    <a:pt x="7710932" y="1056513"/>
                  </a:lnTo>
                  <a:lnTo>
                    <a:pt x="7692898" y="1031113"/>
                  </a:lnTo>
                  <a:lnTo>
                    <a:pt x="7693025" y="1031113"/>
                  </a:lnTo>
                  <a:lnTo>
                    <a:pt x="7676134" y="1005713"/>
                  </a:lnTo>
                  <a:lnTo>
                    <a:pt x="7676388" y="1005713"/>
                  </a:lnTo>
                  <a:lnTo>
                    <a:pt x="7665961" y="980313"/>
                  </a:lnTo>
                  <a:lnTo>
                    <a:pt x="7660767" y="967613"/>
                  </a:lnTo>
                  <a:lnTo>
                    <a:pt x="7660894" y="980313"/>
                  </a:lnTo>
                  <a:lnTo>
                    <a:pt x="7646543" y="942213"/>
                  </a:lnTo>
                  <a:lnTo>
                    <a:pt x="7646670" y="942213"/>
                  </a:lnTo>
                  <a:lnTo>
                    <a:pt x="7633716" y="916813"/>
                  </a:lnTo>
                  <a:lnTo>
                    <a:pt x="7633843" y="916813"/>
                  </a:lnTo>
                  <a:lnTo>
                    <a:pt x="7622286" y="891413"/>
                  </a:lnTo>
                  <a:lnTo>
                    <a:pt x="7622413" y="891413"/>
                  </a:lnTo>
                  <a:lnTo>
                    <a:pt x="7612253" y="853313"/>
                  </a:lnTo>
                  <a:lnTo>
                    <a:pt x="7612380" y="853313"/>
                  </a:lnTo>
                  <a:lnTo>
                    <a:pt x="7603617" y="827913"/>
                  </a:lnTo>
                  <a:lnTo>
                    <a:pt x="7603744" y="827913"/>
                  </a:lnTo>
                  <a:lnTo>
                    <a:pt x="7596632" y="789813"/>
                  </a:lnTo>
                  <a:lnTo>
                    <a:pt x="7591044" y="764413"/>
                  </a:lnTo>
                  <a:lnTo>
                    <a:pt x="7587107" y="726313"/>
                  </a:lnTo>
                  <a:lnTo>
                    <a:pt x="7584821" y="688213"/>
                  </a:lnTo>
                  <a:lnTo>
                    <a:pt x="7584186" y="662813"/>
                  </a:lnTo>
                  <a:lnTo>
                    <a:pt x="7585202" y="624713"/>
                  </a:lnTo>
                  <a:lnTo>
                    <a:pt x="7587869" y="599313"/>
                  </a:lnTo>
                  <a:lnTo>
                    <a:pt x="7592060" y="561213"/>
                  </a:lnTo>
                  <a:lnTo>
                    <a:pt x="7591933" y="561213"/>
                  </a:lnTo>
                  <a:lnTo>
                    <a:pt x="7597775" y="535813"/>
                  </a:lnTo>
                  <a:lnTo>
                    <a:pt x="7605014" y="497713"/>
                  </a:lnTo>
                  <a:lnTo>
                    <a:pt x="7604887" y="497713"/>
                  </a:lnTo>
                  <a:lnTo>
                    <a:pt x="7613650" y="472313"/>
                  </a:lnTo>
                  <a:lnTo>
                    <a:pt x="7613523" y="472313"/>
                  </a:lnTo>
                  <a:lnTo>
                    <a:pt x="7623810" y="434213"/>
                  </a:lnTo>
                  <a:lnTo>
                    <a:pt x="7623683" y="446913"/>
                  </a:lnTo>
                  <a:lnTo>
                    <a:pt x="7627531" y="434213"/>
                  </a:lnTo>
                  <a:lnTo>
                    <a:pt x="7635240" y="408813"/>
                  </a:lnTo>
                  <a:lnTo>
                    <a:pt x="7635113" y="408813"/>
                  </a:lnTo>
                  <a:lnTo>
                    <a:pt x="7648067" y="383413"/>
                  </a:lnTo>
                  <a:lnTo>
                    <a:pt x="7647940" y="383413"/>
                  </a:lnTo>
                  <a:lnTo>
                    <a:pt x="7662164" y="358013"/>
                  </a:lnTo>
                  <a:lnTo>
                    <a:pt x="7662037" y="358013"/>
                  </a:lnTo>
                  <a:lnTo>
                    <a:pt x="7677658" y="332613"/>
                  </a:lnTo>
                  <a:lnTo>
                    <a:pt x="7677531" y="332613"/>
                  </a:lnTo>
                  <a:lnTo>
                    <a:pt x="7694295" y="307213"/>
                  </a:lnTo>
                  <a:lnTo>
                    <a:pt x="7694041" y="307213"/>
                  </a:lnTo>
                  <a:lnTo>
                    <a:pt x="7712075" y="281813"/>
                  </a:lnTo>
                  <a:lnTo>
                    <a:pt x="7711948" y="281813"/>
                  </a:lnTo>
                  <a:lnTo>
                    <a:pt x="7731125" y="256413"/>
                  </a:lnTo>
                  <a:lnTo>
                    <a:pt x="7730998" y="256413"/>
                  </a:lnTo>
                  <a:lnTo>
                    <a:pt x="7751191" y="231013"/>
                  </a:lnTo>
                  <a:lnTo>
                    <a:pt x="7751064" y="231013"/>
                  </a:lnTo>
                  <a:lnTo>
                    <a:pt x="7772527" y="205613"/>
                  </a:lnTo>
                  <a:lnTo>
                    <a:pt x="7772273" y="205613"/>
                  </a:lnTo>
                  <a:lnTo>
                    <a:pt x="7794752" y="180213"/>
                  </a:lnTo>
                  <a:lnTo>
                    <a:pt x="7794498" y="180213"/>
                  </a:lnTo>
                  <a:lnTo>
                    <a:pt x="7817993" y="167513"/>
                  </a:lnTo>
                  <a:lnTo>
                    <a:pt x="7817866" y="167513"/>
                  </a:lnTo>
                  <a:lnTo>
                    <a:pt x="7842377" y="142113"/>
                  </a:lnTo>
                  <a:lnTo>
                    <a:pt x="7842123" y="142113"/>
                  </a:lnTo>
                  <a:lnTo>
                    <a:pt x="7867523" y="129413"/>
                  </a:lnTo>
                  <a:lnTo>
                    <a:pt x="7867269" y="129413"/>
                  </a:lnTo>
                  <a:lnTo>
                    <a:pt x="7893685" y="104013"/>
                  </a:lnTo>
                  <a:lnTo>
                    <a:pt x="7893431" y="104013"/>
                  </a:lnTo>
                  <a:lnTo>
                    <a:pt x="7920736" y="91313"/>
                  </a:lnTo>
                  <a:lnTo>
                    <a:pt x="7920482" y="91313"/>
                  </a:lnTo>
                  <a:lnTo>
                    <a:pt x="7948549" y="78613"/>
                  </a:lnTo>
                  <a:lnTo>
                    <a:pt x="7948295" y="78613"/>
                  </a:lnTo>
                  <a:lnTo>
                    <a:pt x="7977251" y="65913"/>
                  </a:lnTo>
                  <a:lnTo>
                    <a:pt x="7976997" y="65913"/>
                  </a:lnTo>
                  <a:lnTo>
                    <a:pt x="8006715" y="53213"/>
                  </a:lnTo>
                  <a:lnTo>
                    <a:pt x="8006334" y="53213"/>
                  </a:lnTo>
                  <a:lnTo>
                    <a:pt x="8036814" y="40513"/>
                  </a:lnTo>
                  <a:lnTo>
                    <a:pt x="8067421" y="40513"/>
                  </a:lnTo>
                  <a:lnTo>
                    <a:pt x="8099171" y="27813"/>
                  </a:lnTo>
                  <a:lnTo>
                    <a:pt x="8130921" y="27813"/>
                  </a:lnTo>
                  <a:lnTo>
                    <a:pt x="8163941" y="15113"/>
                  </a:lnTo>
                  <a:lnTo>
                    <a:pt x="8261350" y="15113"/>
                  </a:lnTo>
                  <a:lnTo>
                    <a:pt x="8293608" y="27813"/>
                  </a:lnTo>
                  <a:lnTo>
                    <a:pt x="8355838" y="27813"/>
                  </a:lnTo>
                  <a:lnTo>
                    <a:pt x="8386699" y="40513"/>
                  </a:lnTo>
                  <a:lnTo>
                    <a:pt x="8386445" y="40513"/>
                  </a:lnTo>
                  <a:lnTo>
                    <a:pt x="8416798" y="53213"/>
                  </a:lnTo>
                  <a:lnTo>
                    <a:pt x="8445881" y="53213"/>
                  </a:lnTo>
                  <a:lnTo>
                    <a:pt x="8474964" y="65913"/>
                  </a:lnTo>
                  <a:lnTo>
                    <a:pt x="8474710" y="65913"/>
                  </a:lnTo>
                  <a:lnTo>
                    <a:pt x="8503158" y="78613"/>
                  </a:lnTo>
                  <a:lnTo>
                    <a:pt x="8502904" y="78613"/>
                  </a:lnTo>
                  <a:lnTo>
                    <a:pt x="8530590" y="104013"/>
                  </a:lnTo>
                  <a:lnTo>
                    <a:pt x="8530209" y="91313"/>
                  </a:lnTo>
                  <a:lnTo>
                    <a:pt x="8557260" y="116713"/>
                  </a:lnTo>
                  <a:lnTo>
                    <a:pt x="8557006" y="116713"/>
                  </a:lnTo>
                  <a:lnTo>
                    <a:pt x="8583168" y="129413"/>
                  </a:lnTo>
                  <a:lnTo>
                    <a:pt x="8582914" y="129413"/>
                  </a:lnTo>
                  <a:lnTo>
                    <a:pt x="8608187" y="154813"/>
                  </a:lnTo>
                  <a:lnTo>
                    <a:pt x="8607933" y="142113"/>
                  </a:lnTo>
                  <a:lnTo>
                    <a:pt x="8632317" y="167513"/>
                  </a:lnTo>
                  <a:lnTo>
                    <a:pt x="8632063" y="167513"/>
                  </a:lnTo>
                  <a:lnTo>
                    <a:pt x="8655431" y="192913"/>
                  </a:lnTo>
                  <a:lnTo>
                    <a:pt x="8655304" y="192913"/>
                  </a:lnTo>
                  <a:lnTo>
                    <a:pt x="8677656" y="205613"/>
                  </a:lnTo>
                  <a:lnTo>
                    <a:pt x="8677402" y="205613"/>
                  </a:lnTo>
                  <a:lnTo>
                    <a:pt x="8698865" y="231013"/>
                  </a:lnTo>
                  <a:lnTo>
                    <a:pt x="8698611" y="231013"/>
                  </a:lnTo>
                  <a:lnTo>
                    <a:pt x="8719058" y="256413"/>
                  </a:lnTo>
                  <a:lnTo>
                    <a:pt x="8718804" y="256413"/>
                  </a:lnTo>
                  <a:lnTo>
                    <a:pt x="8737981" y="281813"/>
                  </a:lnTo>
                  <a:lnTo>
                    <a:pt x="8737854" y="281813"/>
                  </a:lnTo>
                  <a:lnTo>
                    <a:pt x="8755888" y="307213"/>
                  </a:lnTo>
                  <a:lnTo>
                    <a:pt x="8755761" y="307213"/>
                  </a:lnTo>
                  <a:lnTo>
                    <a:pt x="8772652" y="332613"/>
                  </a:lnTo>
                  <a:lnTo>
                    <a:pt x="8772398" y="332613"/>
                  </a:lnTo>
                  <a:lnTo>
                    <a:pt x="8788019" y="358013"/>
                  </a:lnTo>
                  <a:lnTo>
                    <a:pt x="8787892" y="358013"/>
                  </a:lnTo>
                  <a:lnTo>
                    <a:pt x="8802243" y="383413"/>
                  </a:lnTo>
                  <a:lnTo>
                    <a:pt x="8802116" y="383413"/>
                  </a:lnTo>
                  <a:lnTo>
                    <a:pt x="8815070" y="421513"/>
                  </a:lnTo>
                  <a:lnTo>
                    <a:pt x="8814943" y="421513"/>
                  </a:lnTo>
                  <a:lnTo>
                    <a:pt x="8826500" y="446913"/>
                  </a:lnTo>
                  <a:lnTo>
                    <a:pt x="8826373" y="446913"/>
                  </a:lnTo>
                  <a:lnTo>
                    <a:pt x="8836533" y="485013"/>
                  </a:lnTo>
                  <a:lnTo>
                    <a:pt x="8836406" y="472313"/>
                  </a:lnTo>
                  <a:lnTo>
                    <a:pt x="8845169" y="510413"/>
                  </a:lnTo>
                  <a:lnTo>
                    <a:pt x="8845042" y="510413"/>
                  </a:lnTo>
                  <a:lnTo>
                    <a:pt x="8852154" y="535813"/>
                  </a:lnTo>
                  <a:lnTo>
                    <a:pt x="8857615" y="573913"/>
                  </a:lnTo>
                  <a:lnTo>
                    <a:pt x="8861552" y="612013"/>
                  </a:lnTo>
                  <a:lnTo>
                    <a:pt x="8874252" y="6120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28744" y="3829811"/>
              <a:ext cx="537972" cy="54559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52244" y="3829811"/>
              <a:ext cx="539495" cy="54559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515856" y="3814572"/>
              <a:ext cx="537972" cy="54559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39355" y="3829811"/>
              <a:ext cx="537972" cy="545592"/>
            </a:xfrm>
            <a:prstGeom prst="rect">
              <a:avLst/>
            </a:prstGeom>
          </p:spPr>
        </p:pic>
      </p:grpSp>
      <p:sp>
        <p:nvSpPr>
          <p:cNvPr id="37" name="object 37"/>
          <p:cNvSpPr/>
          <p:nvPr/>
        </p:nvSpPr>
        <p:spPr>
          <a:xfrm>
            <a:off x="0" y="4041647"/>
            <a:ext cx="1277620" cy="166370"/>
          </a:xfrm>
          <a:custGeom>
            <a:avLst/>
            <a:gdLst/>
            <a:ahLst/>
            <a:cxnLst/>
            <a:rect l="l" t="t" r="r" b="b"/>
            <a:pathLst>
              <a:path w="1277620" h="166370">
                <a:moveTo>
                  <a:pt x="1277111" y="0"/>
                </a:moveTo>
                <a:lnTo>
                  <a:pt x="0" y="0"/>
                </a:lnTo>
                <a:lnTo>
                  <a:pt x="0" y="166115"/>
                </a:lnTo>
                <a:lnTo>
                  <a:pt x="1277111" y="166115"/>
                </a:lnTo>
                <a:lnTo>
                  <a:pt x="127711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738104" y="4041647"/>
            <a:ext cx="1454150" cy="166370"/>
          </a:xfrm>
          <a:custGeom>
            <a:avLst/>
            <a:gdLst/>
            <a:ahLst/>
            <a:cxnLst/>
            <a:rect l="l" t="t" r="r" b="b"/>
            <a:pathLst>
              <a:path w="1454150" h="166370">
                <a:moveTo>
                  <a:pt x="0" y="166115"/>
                </a:moveTo>
                <a:lnTo>
                  <a:pt x="1453896" y="166115"/>
                </a:lnTo>
                <a:lnTo>
                  <a:pt x="1453896" y="0"/>
                </a:lnTo>
                <a:lnTo>
                  <a:pt x="0" y="0"/>
                </a:lnTo>
                <a:lnTo>
                  <a:pt x="0" y="166115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1689354" y="2265679"/>
            <a:ext cx="6563995" cy="3714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4686300" algn="l"/>
              </a:tabLst>
            </a:pPr>
            <a:r>
              <a:rPr dirty="0" sz="2250" spc="-215" b="1">
                <a:solidFill>
                  <a:srgbClr val="0335AF"/>
                </a:solidFill>
                <a:latin typeface="Arial"/>
                <a:cs typeface="Arial"/>
              </a:rPr>
              <a:t>Branding</a:t>
            </a:r>
            <a:r>
              <a:rPr dirty="0" sz="2250" spc="-215" b="1">
                <a:solidFill>
                  <a:srgbClr val="0335AF"/>
                </a:solidFill>
                <a:latin typeface="Arial"/>
                <a:cs typeface="Arial"/>
              </a:rPr>
              <a:t>	</a:t>
            </a:r>
            <a:r>
              <a:rPr dirty="0" sz="2250" spc="-229" b="1">
                <a:solidFill>
                  <a:srgbClr val="0335AF"/>
                </a:solidFill>
                <a:latin typeface="Arial"/>
                <a:cs typeface="Arial"/>
              </a:rPr>
              <a:t>Lead</a:t>
            </a:r>
            <a:r>
              <a:rPr dirty="0" sz="2250" spc="-110" b="1">
                <a:solidFill>
                  <a:srgbClr val="0335AF"/>
                </a:solidFill>
                <a:latin typeface="Arial"/>
                <a:cs typeface="Arial"/>
              </a:rPr>
              <a:t> </a:t>
            </a:r>
            <a:r>
              <a:rPr dirty="0" sz="2250" spc="-305" b="1">
                <a:solidFill>
                  <a:srgbClr val="0335AF"/>
                </a:solidFill>
                <a:latin typeface="Arial"/>
                <a:cs typeface="Arial"/>
              </a:rPr>
              <a:t>G</a:t>
            </a:r>
            <a:r>
              <a:rPr dirty="0" sz="2250" spc="-204" b="1">
                <a:solidFill>
                  <a:srgbClr val="0335AF"/>
                </a:solidFill>
                <a:latin typeface="Arial"/>
                <a:cs typeface="Arial"/>
              </a:rPr>
              <a:t>eneration</a:t>
            </a:r>
            <a:endParaRPr sz="22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75608" y="5516067"/>
            <a:ext cx="1443355" cy="3714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250" spc="-240" b="1">
                <a:solidFill>
                  <a:srgbClr val="03D5F7"/>
                </a:solidFill>
                <a:latin typeface="Arial"/>
                <a:cs typeface="Arial"/>
              </a:rPr>
              <a:t>E-commerce</a:t>
            </a:r>
            <a:endParaRPr sz="22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541256" y="5516067"/>
            <a:ext cx="485140" cy="3714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250" spc="-254" b="1">
                <a:solidFill>
                  <a:srgbClr val="03D5F7"/>
                </a:solidFill>
                <a:latin typeface="Arial"/>
                <a:cs typeface="Arial"/>
              </a:rPr>
              <a:t>App</a:t>
            </a:r>
            <a:endParaRPr sz="2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3" name="object 3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787908" y="2790444"/>
            <a:ext cx="0" cy="2651760"/>
          </a:xfrm>
          <a:custGeom>
            <a:avLst/>
            <a:gdLst/>
            <a:ahLst/>
            <a:cxnLst/>
            <a:rect l="l" t="t" r="r" b="b"/>
            <a:pathLst>
              <a:path w="0" h="2651760">
                <a:moveTo>
                  <a:pt x="0" y="0"/>
                </a:moveTo>
                <a:lnTo>
                  <a:pt x="0" y="26517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80388" y="2790444"/>
            <a:ext cx="0" cy="2651760"/>
          </a:xfrm>
          <a:custGeom>
            <a:avLst/>
            <a:gdLst/>
            <a:ahLst/>
            <a:cxnLst/>
            <a:rect l="l" t="t" r="r" b="b"/>
            <a:pathLst>
              <a:path w="0" h="2651760">
                <a:moveTo>
                  <a:pt x="0" y="0"/>
                </a:moveTo>
                <a:lnTo>
                  <a:pt x="0" y="26517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371344" y="2790444"/>
            <a:ext cx="0" cy="2651760"/>
          </a:xfrm>
          <a:custGeom>
            <a:avLst/>
            <a:gdLst/>
            <a:ahLst/>
            <a:cxnLst/>
            <a:rect l="l" t="t" r="r" b="b"/>
            <a:pathLst>
              <a:path w="0" h="2651760">
                <a:moveTo>
                  <a:pt x="0" y="0"/>
                </a:moveTo>
                <a:lnTo>
                  <a:pt x="0" y="26517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63823" y="2790444"/>
            <a:ext cx="0" cy="2651760"/>
          </a:xfrm>
          <a:custGeom>
            <a:avLst/>
            <a:gdLst/>
            <a:ahLst/>
            <a:cxnLst/>
            <a:rect l="l" t="t" r="r" b="b"/>
            <a:pathLst>
              <a:path w="0" h="2651760">
                <a:moveTo>
                  <a:pt x="0" y="0"/>
                </a:moveTo>
                <a:lnTo>
                  <a:pt x="0" y="26517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954779" y="2790444"/>
            <a:ext cx="0" cy="2651760"/>
          </a:xfrm>
          <a:custGeom>
            <a:avLst/>
            <a:gdLst/>
            <a:ahLst/>
            <a:cxnLst/>
            <a:rect l="l" t="t" r="r" b="b"/>
            <a:pathLst>
              <a:path w="0" h="2651760">
                <a:moveTo>
                  <a:pt x="0" y="0"/>
                </a:moveTo>
                <a:lnTo>
                  <a:pt x="0" y="26517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747259" y="2790444"/>
            <a:ext cx="0" cy="2651760"/>
          </a:xfrm>
          <a:custGeom>
            <a:avLst/>
            <a:gdLst/>
            <a:ahLst/>
            <a:cxnLst/>
            <a:rect l="l" t="t" r="r" b="b"/>
            <a:pathLst>
              <a:path w="0" h="2651760">
                <a:moveTo>
                  <a:pt x="0" y="0"/>
                </a:moveTo>
                <a:lnTo>
                  <a:pt x="0" y="26517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538215" y="2790444"/>
            <a:ext cx="0" cy="2651760"/>
          </a:xfrm>
          <a:custGeom>
            <a:avLst/>
            <a:gdLst/>
            <a:ahLst/>
            <a:cxnLst/>
            <a:rect l="l" t="t" r="r" b="b"/>
            <a:pathLst>
              <a:path w="0" h="2651760">
                <a:moveTo>
                  <a:pt x="0" y="0"/>
                </a:moveTo>
                <a:lnTo>
                  <a:pt x="0" y="26517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330696" y="2790444"/>
            <a:ext cx="0" cy="2651760"/>
          </a:xfrm>
          <a:custGeom>
            <a:avLst/>
            <a:gdLst/>
            <a:ahLst/>
            <a:cxnLst/>
            <a:rect l="l" t="t" r="r" b="b"/>
            <a:pathLst>
              <a:path w="0" h="2651760">
                <a:moveTo>
                  <a:pt x="0" y="0"/>
                </a:moveTo>
                <a:lnTo>
                  <a:pt x="0" y="26517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121652" y="2790444"/>
            <a:ext cx="0" cy="2651760"/>
          </a:xfrm>
          <a:custGeom>
            <a:avLst/>
            <a:gdLst/>
            <a:ahLst/>
            <a:cxnLst/>
            <a:rect l="l" t="t" r="r" b="b"/>
            <a:pathLst>
              <a:path w="0" h="2651760">
                <a:moveTo>
                  <a:pt x="0" y="0"/>
                </a:moveTo>
                <a:lnTo>
                  <a:pt x="0" y="26517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914131" y="2790444"/>
            <a:ext cx="0" cy="2651760"/>
          </a:xfrm>
          <a:custGeom>
            <a:avLst/>
            <a:gdLst/>
            <a:ahLst/>
            <a:cxnLst/>
            <a:rect l="l" t="t" r="r" b="b"/>
            <a:pathLst>
              <a:path w="0" h="2651760">
                <a:moveTo>
                  <a:pt x="0" y="0"/>
                </a:moveTo>
                <a:lnTo>
                  <a:pt x="0" y="26517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705088" y="2790444"/>
            <a:ext cx="0" cy="2651760"/>
          </a:xfrm>
          <a:custGeom>
            <a:avLst/>
            <a:gdLst/>
            <a:ahLst/>
            <a:cxnLst/>
            <a:rect l="l" t="t" r="r" b="b"/>
            <a:pathLst>
              <a:path w="0" h="2651760">
                <a:moveTo>
                  <a:pt x="0" y="0"/>
                </a:moveTo>
                <a:lnTo>
                  <a:pt x="0" y="26517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497568" y="2790444"/>
            <a:ext cx="0" cy="2651760"/>
          </a:xfrm>
          <a:custGeom>
            <a:avLst/>
            <a:gdLst/>
            <a:ahLst/>
            <a:cxnLst/>
            <a:rect l="l" t="t" r="r" b="b"/>
            <a:pathLst>
              <a:path w="0" h="2651760">
                <a:moveTo>
                  <a:pt x="0" y="0"/>
                </a:moveTo>
                <a:lnTo>
                  <a:pt x="0" y="26517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288523" y="2790444"/>
            <a:ext cx="0" cy="2651760"/>
          </a:xfrm>
          <a:custGeom>
            <a:avLst/>
            <a:gdLst/>
            <a:ahLst/>
            <a:cxnLst/>
            <a:rect l="l" t="t" r="r" b="b"/>
            <a:pathLst>
              <a:path w="0" h="2651760">
                <a:moveTo>
                  <a:pt x="0" y="0"/>
                </a:moveTo>
                <a:lnTo>
                  <a:pt x="0" y="26517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081004" y="2790444"/>
            <a:ext cx="0" cy="2651760"/>
          </a:xfrm>
          <a:custGeom>
            <a:avLst/>
            <a:gdLst/>
            <a:ahLst/>
            <a:cxnLst/>
            <a:rect l="l" t="t" r="r" b="b"/>
            <a:pathLst>
              <a:path w="0" h="2651760">
                <a:moveTo>
                  <a:pt x="0" y="0"/>
                </a:moveTo>
                <a:lnTo>
                  <a:pt x="0" y="265175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9" name="object 19"/>
          <p:cNvGrpSpPr/>
          <p:nvPr/>
        </p:nvGrpSpPr>
        <p:grpSpPr>
          <a:xfrm>
            <a:off x="783145" y="2785681"/>
            <a:ext cx="11094085" cy="2661285"/>
            <a:chOff x="783145" y="2785681"/>
            <a:chExt cx="11094085" cy="2661285"/>
          </a:xfrm>
        </p:grpSpPr>
        <p:sp>
          <p:nvSpPr>
            <p:cNvPr id="20" name="object 20"/>
            <p:cNvSpPr/>
            <p:nvPr/>
          </p:nvSpPr>
          <p:spPr>
            <a:xfrm>
              <a:off x="787908" y="2790444"/>
              <a:ext cx="11084560" cy="2651760"/>
            </a:xfrm>
            <a:custGeom>
              <a:avLst/>
              <a:gdLst/>
              <a:ahLst/>
              <a:cxnLst/>
              <a:rect l="l" t="t" r="r" b="b"/>
              <a:pathLst>
                <a:path w="11084560" h="2651760">
                  <a:moveTo>
                    <a:pt x="11084052" y="0"/>
                  </a:moveTo>
                  <a:lnTo>
                    <a:pt x="11084052" y="2651759"/>
                  </a:lnTo>
                </a:path>
                <a:path w="11084560" h="2651760">
                  <a:moveTo>
                    <a:pt x="0" y="2452116"/>
                  </a:moveTo>
                  <a:lnTo>
                    <a:pt x="11084052" y="2452116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184910" y="2850948"/>
              <a:ext cx="10292080" cy="2032000"/>
            </a:xfrm>
            <a:custGeom>
              <a:avLst/>
              <a:gdLst/>
              <a:ahLst/>
              <a:cxnLst/>
              <a:rect l="l" t="t" r="r" b="b"/>
              <a:pathLst>
                <a:path w="10292080" h="2032000">
                  <a:moveTo>
                    <a:pt x="0" y="1091639"/>
                  </a:moveTo>
                  <a:lnTo>
                    <a:pt x="35987" y="1123709"/>
                  </a:lnTo>
                  <a:lnTo>
                    <a:pt x="71974" y="1158282"/>
                  </a:lnTo>
                  <a:lnTo>
                    <a:pt x="107961" y="1194961"/>
                  </a:lnTo>
                  <a:lnTo>
                    <a:pt x="143948" y="1233352"/>
                  </a:lnTo>
                  <a:lnTo>
                    <a:pt x="179935" y="1273060"/>
                  </a:lnTo>
                  <a:lnTo>
                    <a:pt x="215923" y="1313691"/>
                  </a:lnTo>
                  <a:lnTo>
                    <a:pt x="251910" y="1354848"/>
                  </a:lnTo>
                  <a:lnTo>
                    <a:pt x="287897" y="1396138"/>
                  </a:lnTo>
                  <a:lnTo>
                    <a:pt x="323884" y="1437165"/>
                  </a:lnTo>
                  <a:lnTo>
                    <a:pt x="359871" y="1477534"/>
                  </a:lnTo>
                  <a:lnTo>
                    <a:pt x="395858" y="1516851"/>
                  </a:lnTo>
                  <a:lnTo>
                    <a:pt x="431846" y="1554719"/>
                  </a:lnTo>
                  <a:lnTo>
                    <a:pt x="467833" y="1590746"/>
                  </a:lnTo>
                  <a:lnTo>
                    <a:pt x="503820" y="1624534"/>
                  </a:lnTo>
                  <a:lnTo>
                    <a:pt x="539807" y="1655691"/>
                  </a:lnTo>
                  <a:lnTo>
                    <a:pt x="575794" y="1683819"/>
                  </a:lnTo>
                  <a:lnTo>
                    <a:pt x="611782" y="1708526"/>
                  </a:lnTo>
                  <a:lnTo>
                    <a:pt x="647769" y="1729415"/>
                  </a:lnTo>
                  <a:lnTo>
                    <a:pt x="683756" y="1746091"/>
                  </a:lnTo>
                  <a:lnTo>
                    <a:pt x="755730" y="1765228"/>
                  </a:lnTo>
                  <a:lnTo>
                    <a:pt x="791717" y="1766898"/>
                  </a:lnTo>
                  <a:lnTo>
                    <a:pt x="824691" y="1762784"/>
                  </a:lnTo>
                  <a:lnTo>
                    <a:pt x="890640" y="1737606"/>
                  </a:lnTo>
                  <a:lnTo>
                    <a:pt x="923617" y="1717508"/>
                  </a:lnTo>
                  <a:lnTo>
                    <a:pt x="956595" y="1693046"/>
                  </a:lnTo>
                  <a:lnTo>
                    <a:pt x="989574" y="1664702"/>
                  </a:lnTo>
                  <a:lnTo>
                    <a:pt x="1022553" y="1632961"/>
                  </a:lnTo>
                  <a:lnTo>
                    <a:pt x="1055534" y="1598303"/>
                  </a:lnTo>
                  <a:lnTo>
                    <a:pt x="1088516" y="1561211"/>
                  </a:lnTo>
                  <a:lnTo>
                    <a:pt x="1121498" y="1522168"/>
                  </a:lnTo>
                  <a:lnTo>
                    <a:pt x="1154481" y="1481657"/>
                  </a:lnTo>
                  <a:lnTo>
                    <a:pt x="1187465" y="1440159"/>
                  </a:lnTo>
                  <a:lnTo>
                    <a:pt x="1220450" y="1398156"/>
                  </a:lnTo>
                  <a:lnTo>
                    <a:pt x="1253435" y="1356132"/>
                  </a:lnTo>
                  <a:lnTo>
                    <a:pt x="1286421" y="1314569"/>
                  </a:lnTo>
                  <a:lnTo>
                    <a:pt x="1319407" y="1273950"/>
                  </a:lnTo>
                  <a:lnTo>
                    <a:pt x="1352394" y="1234755"/>
                  </a:lnTo>
                  <a:lnTo>
                    <a:pt x="1385381" y="1197469"/>
                  </a:lnTo>
                  <a:lnTo>
                    <a:pt x="1418368" y="1162574"/>
                  </a:lnTo>
                  <a:lnTo>
                    <a:pt x="1451356" y="1130551"/>
                  </a:lnTo>
                  <a:lnTo>
                    <a:pt x="1484344" y="1101884"/>
                  </a:lnTo>
                  <a:lnTo>
                    <a:pt x="1517332" y="1077055"/>
                  </a:lnTo>
                  <a:lnTo>
                    <a:pt x="1550320" y="1056545"/>
                  </a:lnTo>
                  <a:lnTo>
                    <a:pt x="1629880" y="1024945"/>
                  </a:lnTo>
                  <a:lnTo>
                    <a:pt x="1676452" y="1014028"/>
                  </a:lnTo>
                  <a:lnTo>
                    <a:pt x="1723023" y="1007630"/>
                  </a:lnTo>
                  <a:lnTo>
                    <a:pt x="1769595" y="1005294"/>
                  </a:lnTo>
                  <a:lnTo>
                    <a:pt x="1816167" y="1006561"/>
                  </a:lnTo>
                  <a:lnTo>
                    <a:pt x="1862738" y="1010976"/>
                  </a:lnTo>
                  <a:lnTo>
                    <a:pt x="1909310" y="1018079"/>
                  </a:lnTo>
                  <a:lnTo>
                    <a:pt x="1955882" y="1027413"/>
                  </a:lnTo>
                  <a:lnTo>
                    <a:pt x="2002453" y="1038522"/>
                  </a:lnTo>
                  <a:lnTo>
                    <a:pt x="2049025" y="1050946"/>
                  </a:lnTo>
                  <a:lnTo>
                    <a:pt x="2095597" y="1064230"/>
                  </a:lnTo>
                  <a:lnTo>
                    <a:pt x="2142168" y="1077914"/>
                  </a:lnTo>
                  <a:lnTo>
                    <a:pt x="2188740" y="1091543"/>
                  </a:lnTo>
                  <a:lnTo>
                    <a:pt x="2235312" y="1104657"/>
                  </a:lnTo>
                  <a:lnTo>
                    <a:pt x="2281883" y="1116801"/>
                  </a:lnTo>
                  <a:lnTo>
                    <a:pt x="2328455" y="1127515"/>
                  </a:lnTo>
                  <a:lnTo>
                    <a:pt x="2375027" y="1136343"/>
                  </a:lnTo>
                  <a:lnTo>
                    <a:pt x="2424487" y="1144917"/>
                  </a:lnTo>
                  <a:lnTo>
                    <a:pt x="2473949" y="1154151"/>
                  </a:lnTo>
                  <a:lnTo>
                    <a:pt x="2523415" y="1163956"/>
                  </a:lnTo>
                  <a:lnTo>
                    <a:pt x="2572883" y="1174246"/>
                  </a:lnTo>
                  <a:lnTo>
                    <a:pt x="2622353" y="1184933"/>
                  </a:lnTo>
                  <a:lnTo>
                    <a:pt x="2671825" y="1195928"/>
                  </a:lnTo>
                  <a:lnTo>
                    <a:pt x="2721299" y="1207145"/>
                  </a:lnTo>
                  <a:lnTo>
                    <a:pt x="2770774" y="1218496"/>
                  </a:lnTo>
                  <a:lnTo>
                    <a:pt x="2820252" y="1229893"/>
                  </a:lnTo>
                  <a:lnTo>
                    <a:pt x="2869730" y="1241248"/>
                  </a:lnTo>
                  <a:lnTo>
                    <a:pt x="2919210" y="1252474"/>
                  </a:lnTo>
                  <a:lnTo>
                    <a:pt x="2968690" y="1263484"/>
                  </a:lnTo>
                  <a:lnTo>
                    <a:pt x="3018171" y="1274189"/>
                  </a:lnTo>
                  <a:lnTo>
                    <a:pt x="3067653" y="1284502"/>
                  </a:lnTo>
                  <a:lnTo>
                    <a:pt x="3117135" y="1294335"/>
                  </a:lnTo>
                  <a:lnTo>
                    <a:pt x="3166617" y="1303602"/>
                  </a:lnTo>
                  <a:lnTo>
                    <a:pt x="3216100" y="1312014"/>
                  </a:lnTo>
                  <a:lnTo>
                    <a:pt x="3265582" y="1319461"/>
                  </a:lnTo>
                  <a:lnTo>
                    <a:pt x="3315065" y="1326124"/>
                  </a:lnTo>
                  <a:lnTo>
                    <a:pt x="3364547" y="1332181"/>
                  </a:lnTo>
                  <a:lnTo>
                    <a:pt x="3414029" y="1337810"/>
                  </a:lnTo>
                  <a:lnTo>
                    <a:pt x="3463512" y="1343192"/>
                  </a:lnTo>
                  <a:lnTo>
                    <a:pt x="3512994" y="1348504"/>
                  </a:lnTo>
                  <a:lnTo>
                    <a:pt x="3562477" y="1353926"/>
                  </a:lnTo>
                  <a:lnTo>
                    <a:pt x="3611959" y="1359636"/>
                  </a:lnTo>
                  <a:lnTo>
                    <a:pt x="3661441" y="1365814"/>
                  </a:lnTo>
                  <a:lnTo>
                    <a:pt x="3710924" y="1372639"/>
                  </a:lnTo>
                  <a:lnTo>
                    <a:pt x="3760406" y="1380290"/>
                  </a:lnTo>
                  <a:lnTo>
                    <a:pt x="3809888" y="1388945"/>
                  </a:lnTo>
                  <a:lnTo>
                    <a:pt x="3859371" y="1398784"/>
                  </a:lnTo>
                  <a:lnTo>
                    <a:pt x="3908853" y="1409985"/>
                  </a:lnTo>
                  <a:lnTo>
                    <a:pt x="3958336" y="1422728"/>
                  </a:lnTo>
                  <a:lnTo>
                    <a:pt x="4004906" y="1436206"/>
                  </a:lnTo>
                  <a:lnTo>
                    <a:pt x="4051474" y="1451000"/>
                  </a:lnTo>
                  <a:lnTo>
                    <a:pt x="4098040" y="1466974"/>
                  </a:lnTo>
                  <a:lnTo>
                    <a:pt x="4144604" y="1483990"/>
                  </a:lnTo>
                  <a:lnTo>
                    <a:pt x="4191167" y="1501911"/>
                  </a:lnTo>
                  <a:lnTo>
                    <a:pt x="4237729" y="1520602"/>
                  </a:lnTo>
                  <a:lnTo>
                    <a:pt x="4284290" y="1539924"/>
                  </a:lnTo>
                  <a:lnTo>
                    <a:pt x="4330851" y="1559742"/>
                  </a:lnTo>
                  <a:lnTo>
                    <a:pt x="4377411" y="1579918"/>
                  </a:lnTo>
                  <a:lnTo>
                    <a:pt x="4423972" y="1600316"/>
                  </a:lnTo>
                  <a:lnTo>
                    <a:pt x="4470533" y="1620798"/>
                  </a:lnTo>
                  <a:lnTo>
                    <a:pt x="4517095" y="1641229"/>
                  </a:lnTo>
                  <a:lnTo>
                    <a:pt x="4563658" y="1661471"/>
                  </a:lnTo>
                  <a:lnTo>
                    <a:pt x="4610222" y="1681387"/>
                  </a:lnTo>
                  <a:lnTo>
                    <a:pt x="4656788" y="1700841"/>
                  </a:lnTo>
                  <a:lnTo>
                    <a:pt x="4703356" y="1719696"/>
                  </a:lnTo>
                  <a:lnTo>
                    <a:pt x="4749927" y="1737815"/>
                  </a:lnTo>
                  <a:lnTo>
                    <a:pt x="4796498" y="1756105"/>
                  </a:lnTo>
                  <a:lnTo>
                    <a:pt x="4843070" y="1775447"/>
                  </a:lnTo>
                  <a:lnTo>
                    <a:pt x="4889641" y="1795593"/>
                  </a:lnTo>
                  <a:lnTo>
                    <a:pt x="4936213" y="1816299"/>
                  </a:lnTo>
                  <a:lnTo>
                    <a:pt x="4982785" y="1837317"/>
                  </a:lnTo>
                  <a:lnTo>
                    <a:pt x="5029356" y="1858401"/>
                  </a:lnTo>
                  <a:lnTo>
                    <a:pt x="5075928" y="1879306"/>
                  </a:lnTo>
                  <a:lnTo>
                    <a:pt x="5122500" y="1899786"/>
                  </a:lnTo>
                  <a:lnTo>
                    <a:pt x="5169071" y="1919593"/>
                  </a:lnTo>
                  <a:lnTo>
                    <a:pt x="5215643" y="1938482"/>
                  </a:lnTo>
                  <a:lnTo>
                    <a:pt x="5262215" y="1956207"/>
                  </a:lnTo>
                  <a:lnTo>
                    <a:pt x="5308786" y="1972522"/>
                  </a:lnTo>
                  <a:lnTo>
                    <a:pt x="5355358" y="1987181"/>
                  </a:lnTo>
                  <a:lnTo>
                    <a:pt x="5401930" y="1999936"/>
                  </a:lnTo>
                  <a:lnTo>
                    <a:pt x="5448501" y="2010543"/>
                  </a:lnTo>
                  <a:lnTo>
                    <a:pt x="5495073" y="2018756"/>
                  </a:lnTo>
                  <a:lnTo>
                    <a:pt x="5541645" y="2024327"/>
                  </a:lnTo>
                  <a:lnTo>
                    <a:pt x="5591125" y="2028105"/>
                  </a:lnTo>
                  <a:lnTo>
                    <a:pt x="5640604" y="2030529"/>
                  </a:lnTo>
                  <a:lnTo>
                    <a:pt x="5690080" y="2031523"/>
                  </a:lnTo>
                  <a:lnTo>
                    <a:pt x="5739554" y="2031010"/>
                  </a:lnTo>
                  <a:lnTo>
                    <a:pt x="5789027" y="2028914"/>
                  </a:lnTo>
                  <a:lnTo>
                    <a:pt x="5838499" y="2025157"/>
                  </a:lnTo>
                  <a:lnTo>
                    <a:pt x="5887969" y="2019664"/>
                  </a:lnTo>
                  <a:lnTo>
                    <a:pt x="5937440" y="2012357"/>
                  </a:lnTo>
                  <a:lnTo>
                    <a:pt x="5986911" y="2003160"/>
                  </a:lnTo>
                  <a:lnTo>
                    <a:pt x="6036381" y="1991996"/>
                  </a:lnTo>
                  <a:lnTo>
                    <a:pt x="6085853" y="1978789"/>
                  </a:lnTo>
                  <a:lnTo>
                    <a:pt x="6135326" y="1963462"/>
                  </a:lnTo>
                  <a:lnTo>
                    <a:pt x="6184800" y="1945938"/>
                  </a:lnTo>
                  <a:lnTo>
                    <a:pt x="6234276" y="1926141"/>
                  </a:lnTo>
                  <a:lnTo>
                    <a:pt x="6283755" y="1903994"/>
                  </a:lnTo>
                  <a:lnTo>
                    <a:pt x="6333236" y="1879420"/>
                  </a:lnTo>
                  <a:lnTo>
                    <a:pt x="6370936" y="1858464"/>
                  </a:lnTo>
                  <a:lnTo>
                    <a:pt x="6408637" y="1835100"/>
                  </a:lnTo>
                  <a:lnTo>
                    <a:pt x="6446338" y="1809526"/>
                  </a:lnTo>
                  <a:lnTo>
                    <a:pt x="6484039" y="1781941"/>
                  </a:lnTo>
                  <a:lnTo>
                    <a:pt x="6521740" y="1752544"/>
                  </a:lnTo>
                  <a:lnTo>
                    <a:pt x="6559441" y="1721533"/>
                  </a:lnTo>
                  <a:lnTo>
                    <a:pt x="6597141" y="1689108"/>
                  </a:lnTo>
                  <a:lnTo>
                    <a:pt x="6634842" y="1655467"/>
                  </a:lnTo>
                  <a:lnTo>
                    <a:pt x="6672543" y="1620809"/>
                  </a:lnTo>
                  <a:lnTo>
                    <a:pt x="6710244" y="1585332"/>
                  </a:lnTo>
                  <a:lnTo>
                    <a:pt x="6747945" y="1549236"/>
                  </a:lnTo>
                  <a:lnTo>
                    <a:pt x="6785646" y="1512719"/>
                  </a:lnTo>
                  <a:lnTo>
                    <a:pt x="6823347" y="1475981"/>
                  </a:lnTo>
                  <a:lnTo>
                    <a:pt x="6861047" y="1439219"/>
                  </a:lnTo>
                  <a:lnTo>
                    <a:pt x="6898748" y="1402633"/>
                  </a:lnTo>
                  <a:lnTo>
                    <a:pt x="6936449" y="1366421"/>
                  </a:lnTo>
                  <a:lnTo>
                    <a:pt x="6974150" y="1330783"/>
                  </a:lnTo>
                  <a:lnTo>
                    <a:pt x="7011851" y="1295917"/>
                  </a:lnTo>
                  <a:lnTo>
                    <a:pt x="7049552" y="1262021"/>
                  </a:lnTo>
                  <a:lnTo>
                    <a:pt x="7087253" y="1229295"/>
                  </a:lnTo>
                  <a:lnTo>
                    <a:pt x="7124954" y="1197938"/>
                  </a:lnTo>
                  <a:lnTo>
                    <a:pt x="7164539" y="1165956"/>
                  </a:lnTo>
                  <a:lnTo>
                    <a:pt x="7204125" y="1134308"/>
                  </a:lnTo>
                  <a:lnTo>
                    <a:pt x="7243711" y="1102969"/>
                  </a:lnTo>
                  <a:lnTo>
                    <a:pt x="7283296" y="1071914"/>
                  </a:lnTo>
                  <a:lnTo>
                    <a:pt x="7322881" y="1041119"/>
                  </a:lnTo>
                  <a:lnTo>
                    <a:pt x="7362465" y="1010558"/>
                  </a:lnTo>
                  <a:lnTo>
                    <a:pt x="7402049" y="980207"/>
                  </a:lnTo>
                  <a:lnTo>
                    <a:pt x="7441633" y="950042"/>
                  </a:lnTo>
                  <a:lnTo>
                    <a:pt x="7481215" y="920037"/>
                  </a:lnTo>
                  <a:lnTo>
                    <a:pt x="7520797" y="890169"/>
                  </a:lnTo>
                  <a:lnTo>
                    <a:pt x="7560377" y="860412"/>
                  </a:lnTo>
                  <a:lnTo>
                    <a:pt x="7599957" y="830742"/>
                  </a:lnTo>
                  <a:lnTo>
                    <a:pt x="7639535" y="801134"/>
                  </a:lnTo>
                  <a:lnTo>
                    <a:pt x="7679113" y="771564"/>
                  </a:lnTo>
                  <a:lnTo>
                    <a:pt x="7718688" y="742006"/>
                  </a:lnTo>
                  <a:lnTo>
                    <a:pt x="7758263" y="712436"/>
                  </a:lnTo>
                  <a:lnTo>
                    <a:pt x="7797836" y="682830"/>
                  </a:lnTo>
                  <a:lnTo>
                    <a:pt x="7837407" y="653162"/>
                  </a:lnTo>
                  <a:lnTo>
                    <a:pt x="7876977" y="623409"/>
                  </a:lnTo>
                  <a:lnTo>
                    <a:pt x="7916545" y="593545"/>
                  </a:lnTo>
                  <a:lnTo>
                    <a:pt x="7952532" y="565039"/>
                  </a:lnTo>
                  <a:lnTo>
                    <a:pt x="7988519" y="534155"/>
                  </a:lnTo>
                  <a:lnTo>
                    <a:pt x="8024506" y="501271"/>
                  </a:lnTo>
                  <a:lnTo>
                    <a:pt x="8060493" y="466767"/>
                  </a:lnTo>
                  <a:lnTo>
                    <a:pt x="8096480" y="431023"/>
                  </a:lnTo>
                  <a:lnTo>
                    <a:pt x="8132468" y="394417"/>
                  </a:lnTo>
                  <a:lnTo>
                    <a:pt x="8168455" y="357330"/>
                  </a:lnTo>
                  <a:lnTo>
                    <a:pt x="8204442" y="320140"/>
                  </a:lnTo>
                  <a:lnTo>
                    <a:pt x="8240429" y="283227"/>
                  </a:lnTo>
                  <a:lnTo>
                    <a:pt x="8276416" y="246971"/>
                  </a:lnTo>
                  <a:lnTo>
                    <a:pt x="8312404" y="211751"/>
                  </a:lnTo>
                  <a:lnTo>
                    <a:pt x="8348391" y="177946"/>
                  </a:lnTo>
                  <a:lnTo>
                    <a:pt x="8384378" y="145936"/>
                  </a:lnTo>
                  <a:lnTo>
                    <a:pt x="8420365" y="116100"/>
                  </a:lnTo>
                  <a:lnTo>
                    <a:pt x="8456352" y="88818"/>
                  </a:lnTo>
                  <a:lnTo>
                    <a:pt x="8492339" y="64469"/>
                  </a:lnTo>
                  <a:lnTo>
                    <a:pt x="8528327" y="43432"/>
                  </a:lnTo>
                  <a:lnTo>
                    <a:pt x="8564314" y="26088"/>
                  </a:lnTo>
                  <a:lnTo>
                    <a:pt x="8600301" y="12814"/>
                  </a:lnTo>
                  <a:lnTo>
                    <a:pt x="8672275" y="0"/>
                  </a:lnTo>
                  <a:lnTo>
                    <a:pt x="8708263" y="1217"/>
                  </a:lnTo>
                  <a:lnTo>
                    <a:pt x="8777107" y="19445"/>
                  </a:lnTo>
                  <a:lnTo>
                    <a:pt x="8811530" y="35993"/>
                  </a:lnTo>
                  <a:lnTo>
                    <a:pt x="8845952" y="56967"/>
                  </a:lnTo>
                  <a:lnTo>
                    <a:pt x="8880374" y="81968"/>
                  </a:lnTo>
                  <a:lnTo>
                    <a:pt x="8914795" y="110598"/>
                  </a:lnTo>
                  <a:lnTo>
                    <a:pt x="8949217" y="142461"/>
                  </a:lnTo>
                  <a:lnTo>
                    <a:pt x="8983637" y="177156"/>
                  </a:lnTo>
                  <a:lnTo>
                    <a:pt x="9018058" y="214288"/>
                  </a:lnTo>
                  <a:lnTo>
                    <a:pt x="9052477" y="253457"/>
                  </a:lnTo>
                  <a:lnTo>
                    <a:pt x="9086896" y="294266"/>
                  </a:lnTo>
                  <a:lnTo>
                    <a:pt x="9121315" y="336317"/>
                  </a:lnTo>
                  <a:lnTo>
                    <a:pt x="9155732" y="379211"/>
                  </a:lnTo>
                  <a:lnTo>
                    <a:pt x="9190149" y="422552"/>
                  </a:lnTo>
                  <a:lnTo>
                    <a:pt x="9224565" y="465941"/>
                  </a:lnTo>
                  <a:lnTo>
                    <a:pt x="9258980" y="508979"/>
                  </a:lnTo>
                  <a:lnTo>
                    <a:pt x="9293394" y="551270"/>
                  </a:lnTo>
                  <a:lnTo>
                    <a:pt x="9327807" y="592416"/>
                  </a:lnTo>
                  <a:lnTo>
                    <a:pt x="9362219" y="632017"/>
                  </a:lnTo>
                  <a:lnTo>
                    <a:pt x="9396629" y="669677"/>
                  </a:lnTo>
                  <a:lnTo>
                    <a:pt x="9431039" y="704997"/>
                  </a:lnTo>
                  <a:lnTo>
                    <a:pt x="9465447" y="737580"/>
                  </a:lnTo>
                  <a:lnTo>
                    <a:pt x="9499854" y="767027"/>
                  </a:lnTo>
                  <a:lnTo>
                    <a:pt x="9541523" y="799946"/>
                  </a:lnTo>
                  <a:lnTo>
                    <a:pt x="9583192" y="831563"/>
                  </a:lnTo>
                  <a:lnTo>
                    <a:pt x="9624862" y="861989"/>
                  </a:lnTo>
                  <a:lnTo>
                    <a:pt x="9666531" y="891335"/>
                  </a:lnTo>
                  <a:lnTo>
                    <a:pt x="9708200" y="919714"/>
                  </a:lnTo>
                  <a:lnTo>
                    <a:pt x="9749870" y="947235"/>
                  </a:lnTo>
                  <a:lnTo>
                    <a:pt x="9791539" y="974012"/>
                  </a:lnTo>
                  <a:lnTo>
                    <a:pt x="9833208" y="1000155"/>
                  </a:lnTo>
                  <a:lnTo>
                    <a:pt x="9874878" y="1025776"/>
                  </a:lnTo>
                  <a:lnTo>
                    <a:pt x="9916547" y="1050987"/>
                  </a:lnTo>
                  <a:lnTo>
                    <a:pt x="9958217" y="1075899"/>
                  </a:lnTo>
                  <a:lnTo>
                    <a:pt x="9999886" y="1100623"/>
                  </a:lnTo>
                  <a:lnTo>
                    <a:pt x="10041555" y="1125272"/>
                  </a:lnTo>
                  <a:lnTo>
                    <a:pt x="10083225" y="1149957"/>
                  </a:lnTo>
                  <a:lnTo>
                    <a:pt x="10124894" y="1174789"/>
                  </a:lnTo>
                  <a:lnTo>
                    <a:pt x="10166563" y="1199880"/>
                  </a:lnTo>
                  <a:lnTo>
                    <a:pt x="10208233" y="1225341"/>
                  </a:lnTo>
                  <a:lnTo>
                    <a:pt x="10249902" y="1251284"/>
                  </a:lnTo>
                  <a:lnTo>
                    <a:pt x="10291572" y="1277821"/>
                  </a:lnTo>
                </a:path>
              </a:pathLst>
            </a:custGeom>
            <a:ln w="28956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184910" y="4626053"/>
              <a:ext cx="10292080" cy="487680"/>
            </a:xfrm>
            <a:custGeom>
              <a:avLst/>
              <a:gdLst/>
              <a:ahLst/>
              <a:cxnLst/>
              <a:rect l="l" t="t" r="r" b="b"/>
              <a:pathLst>
                <a:path w="10292080" h="487679">
                  <a:moveTo>
                    <a:pt x="0" y="323644"/>
                  </a:moveTo>
                  <a:lnTo>
                    <a:pt x="49482" y="328755"/>
                  </a:lnTo>
                  <a:lnTo>
                    <a:pt x="98964" y="335172"/>
                  </a:lnTo>
                  <a:lnTo>
                    <a:pt x="148447" y="342594"/>
                  </a:lnTo>
                  <a:lnTo>
                    <a:pt x="197929" y="350719"/>
                  </a:lnTo>
                  <a:lnTo>
                    <a:pt x="247411" y="359246"/>
                  </a:lnTo>
                  <a:lnTo>
                    <a:pt x="296894" y="367873"/>
                  </a:lnTo>
                  <a:lnTo>
                    <a:pt x="346376" y="376299"/>
                  </a:lnTo>
                  <a:lnTo>
                    <a:pt x="395858" y="384223"/>
                  </a:lnTo>
                  <a:lnTo>
                    <a:pt x="445341" y="391343"/>
                  </a:lnTo>
                  <a:lnTo>
                    <a:pt x="494823" y="397359"/>
                  </a:lnTo>
                  <a:lnTo>
                    <a:pt x="544306" y="401967"/>
                  </a:lnTo>
                  <a:lnTo>
                    <a:pt x="593788" y="404868"/>
                  </a:lnTo>
                  <a:lnTo>
                    <a:pt x="643270" y="405760"/>
                  </a:lnTo>
                  <a:lnTo>
                    <a:pt x="692753" y="404342"/>
                  </a:lnTo>
                  <a:lnTo>
                    <a:pt x="742235" y="400311"/>
                  </a:lnTo>
                  <a:lnTo>
                    <a:pt x="791717" y="393367"/>
                  </a:lnTo>
                  <a:lnTo>
                    <a:pt x="835682" y="383933"/>
                  </a:lnTo>
                  <a:lnTo>
                    <a:pt x="879648" y="371036"/>
                  </a:lnTo>
                  <a:lnTo>
                    <a:pt x="923617" y="355114"/>
                  </a:lnTo>
                  <a:lnTo>
                    <a:pt x="967588" y="336607"/>
                  </a:lnTo>
                  <a:lnTo>
                    <a:pt x="1011560" y="315954"/>
                  </a:lnTo>
                  <a:lnTo>
                    <a:pt x="1055534" y="293592"/>
                  </a:lnTo>
                  <a:lnTo>
                    <a:pt x="1099510" y="269961"/>
                  </a:lnTo>
                  <a:lnTo>
                    <a:pt x="1143487" y="245500"/>
                  </a:lnTo>
                  <a:lnTo>
                    <a:pt x="1187465" y="220647"/>
                  </a:lnTo>
                  <a:lnTo>
                    <a:pt x="1231445" y="195841"/>
                  </a:lnTo>
                  <a:lnTo>
                    <a:pt x="1275426" y="171521"/>
                  </a:lnTo>
                  <a:lnTo>
                    <a:pt x="1319407" y="148125"/>
                  </a:lnTo>
                  <a:lnTo>
                    <a:pt x="1363390" y="126093"/>
                  </a:lnTo>
                  <a:lnTo>
                    <a:pt x="1407373" y="105863"/>
                  </a:lnTo>
                  <a:lnTo>
                    <a:pt x="1451356" y="87873"/>
                  </a:lnTo>
                  <a:lnTo>
                    <a:pt x="1495340" y="72563"/>
                  </a:lnTo>
                  <a:lnTo>
                    <a:pt x="1539324" y="60372"/>
                  </a:lnTo>
                  <a:lnTo>
                    <a:pt x="1583309" y="51737"/>
                  </a:lnTo>
                  <a:lnTo>
                    <a:pt x="1632791" y="45844"/>
                  </a:lnTo>
                  <a:lnTo>
                    <a:pt x="1682273" y="43051"/>
                  </a:lnTo>
                  <a:lnTo>
                    <a:pt x="1731756" y="43041"/>
                  </a:lnTo>
                  <a:lnTo>
                    <a:pt x="1781238" y="45496"/>
                  </a:lnTo>
                  <a:lnTo>
                    <a:pt x="1830720" y="50100"/>
                  </a:lnTo>
                  <a:lnTo>
                    <a:pt x="1880203" y="56534"/>
                  </a:lnTo>
                  <a:lnTo>
                    <a:pt x="1929685" y="64483"/>
                  </a:lnTo>
                  <a:lnTo>
                    <a:pt x="1979168" y="73629"/>
                  </a:lnTo>
                  <a:lnTo>
                    <a:pt x="2028650" y="83654"/>
                  </a:lnTo>
                  <a:lnTo>
                    <a:pt x="2078132" y="94241"/>
                  </a:lnTo>
                  <a:lnTo>
                    <a:pt x="2127615" y="105074"/>
                  </a:lnTo>
                  <a:lnTo>
                    <a:pt x="2177097" y="115834"/>
                  </a:lnTo>
                  <a:lnTo>
                    <a:pt x="2226579" y="126206"/>
                  </a:lnTo>
                  <a:lnTo>
                    <a:pt x="2276062" y="135871"/>
                  </a:lnTo>
                  <a:lnTo>
                    <a:pt x="2325544" y="144512"/>
                  </a:lnTo>
                  <a:lnTo>
                    <a:pt x="2375027" y="151813"/>
                  </a:lnTo>
                  <a:lnTo>
                    <a:pt x="2424487" y="158577"/>
                  </a:lnTo>
                  <a:lnTo>
                    <a:pt x="2473949" y="165803"/>
                  </a:lnTo>
                  <a:lnTo>
                    <a:pt x="2523415" y="173391"/>
                  </a:lnTo>
                  <a:lnTo>
                    <a:pt x="2572883" y="181243"/>
                  </a:lnTo>
                  <a:lnTo>
                    <a:pt x="2622353" y="189262"/>
                  </a:lnTo>
                  <a:lnTo>
                    <a:pt x="2671825" y="197348"/>
                  </a:lnTo>
                  <a:lnTo>
                    <a:pt x="2721299" y="205403"/>
                  </a:lnTo>
                  <a:lnTo>
                    <a:pt x="2770774" y="213329"/>
                  </a:lnTo>
                  <a:lnTo>
                    <a:pt x="2820252" y="221027"/>
                  </a:lnTo>
                  <a:lnTo>
                    <a:pt x="2869730" y="228399"/>
                  </a:lnTo>
                  <a:lnTo>
                    <a:pt x="2919210" y="235346"/>
                  </a:lnTo>
                  <a:lnTo>
                    <a:pt x="2968690" y="241771"/>
                  </a:lnTo>
                  <a:lnTo>
                    <a:pt x="3018171" y="247574"/>
                  </a:lnTo>
                  <a:lnTo>
                    <a:pt x="3067653" y="252657"/>
                  </a:lnTo>
                  <a:lnTo>
                    <a:pt x="3117135" y="256922"/>
                  </a:lnTo>
                  <a:lnTo>
                    <a:pt x="3166617" y="260271"/>
                  </a:lnTo>
                  <a:lnTo>
                    <a:pt x="3216100" y="262469"/>
                  </a:lnTo>
                  <a:lnTo>
                    <a:pt x="3265582" y="263457"/>
                  </a:lnTo>
                  <a:lnTo>
                    <a:pt x="3315065" y="263403"/>
                  </a:lnTo>
                  <a:lnTo>
                    <a:pt x="3364547" y="262472"/>
                  </a:lnTo>
                  <a:lnTo>
                    <a:pt x="3414029" y="260830"/>
                  </a:lnTo>
                  <a:lnTo>
                    <a:pt x="3463512" y="258644"/>
                  </a:lnTo>
                  <a:lnTo>
                    <a:pt x="3512994" y="256079"/>
                  </a:lnTo>
                  <a:lnTo>
                    <a:pt x="3562477" y="253302"/>
                  </a:lnTo>
                  <a:lnTo>
                    <a:pt x="3611959" y="250479"/>
                  </a:lnTo>
                  <a:lnTo>
                    <a:pt x="3661441" y="247776"/>
                  </a:lnTo>
                  <a:lnTo>
                    <a:pt x="3710924" y="245359"/>
                  </a:lnTo>
                  <a:lnTo>
                    <a:pt x="3760406" y="243394"/>
                  </a:lnTo>
                  <a:lnTo>
                    <a:pt x="3809888" y="242048"/>
                  </a:lnTo>
                  <a:lnTo>
                    <a:pt x="3859371" y="241486"/>
                  </a:lnTo>
                  <a:lnTo>
                    <a:pt x="3908853" y="241874"/>
                  </a:lnTo>
                  <a:lnTo>
                    <a:pt x="3958336" y="243380"/>
                  </a:lnTo>
                  <a:lnTo>
                    <a:pt x="4007816" y="245745"/>
                  </a:lnTo>
                  <a:lnTo>
                    <a:pt x="4057295" y="248587"/>
                  </a:lnTo>
                  <a:lnTo>
                    <a:pt x="4106771" y="251889"/>
                  </a:lnTo>
                  <a:lnTo>
                    <a:pt x="4156245" y="255632"/>
                  </a:lnTo>
                  <a:lnTo>
                    <a:pt x="4205718" y="259795"/>
                  </a:lnTo>
                  <a:lnTo>
                    <a:pt x="4255190" y="264360"/>
                  </a:lnTo>
                  <a:lnTo>
                    <a:pt x="4304660" y="269309"/>
                  </a:lnTo>
                  <a:lnTo>
                    <a:pt x="4354131" y="274622"/>
                  </a:lnTo>
                  <a:lnTo>
                    <a:pt x="4403602" y="280280"/>
                  </a:lnTo>
                  <a:lnTo>
                    <a:pt x="4453072" y="286265"/>
                  </a:lnTo>
                  <a:lnTo>
                    <a:pt x="4502544" y="292557"/>
                  </a:lnTo>
                  <a:lnTo>
                    <a:pt x="4552017" y="299137"/>
                  </a:lnTo>
                  <a:lnTo>
                    <a:pt x="4601491" y="305987"/>
                  </a:lnTo>
                  <a:lnTo>
                    <a:pt x="4650967" y="313087"/>
                  </a:lnTo>
                  <a:lnTo>
                    <a:pt x="4700446" y="320418"/>
                  </a:lnTo>
                  <a:lnTo>
                    <a:pt x="4749927" y="327962"/>
                  </a:lnTo>
                  <a:lnTo>
                    <a:pt x="4799409" y="336473"/>
                  </a:lnTo>
                  <a:lnTo>
                    <a:pt x="4848891" y="346526"/>
                  </a:lnTo>
                  <a:lnTo>
                    <a:pt x="4898374" y="357833"/>
                  </a:lnTo>
                  <a:lnTo>
                    <a:pt x="4947856" y="370104"/>
                  </a:lnTo>
                  <a:lnTo>
                    <a:pt x="4997338" y="383052"/>
                  </a:lnTo>
                  <a:lnTo>
                    <a:pt x="5046821" y="396388"/>
                  </a:lnTo>
                  <a:lnTo>
                    <a:pt x="5096303" y="409823"/>
                  </a:lnTo>
                  <a:lnTo>
                    <a:pt x="5145786" y="423069"/>
                  </a:lnTo>
                  <a:lnTo>
                    <a:pt x="5195268" y="435837"/>
                  </a:lnTo>
                  <a:lnTo>
                    <a:pt x="5244750" y="447839"/>
                  </a:lnTo>
                  <a:lnTo>
                    <a:pt x="5294233" y="458786"/>
                  </a:lnTo>
                  <a:lnTo>
                    <a:pt x="5343715" y="468390"/>
                  </a:lnTo>
                  <a:lnTo>
                    <a:pt x="5393197" y="476362"/>
                  </a:lnTo>
                  <a:lnTo>
                    <a:pt x="5442680" y="482414"/>
                  </a:lnTo>
                  <a:lnTo>
                    <a:pt x="5492162" y="486256"/>
                  </a:lnTo>
                  <a:lnTo>
                    <a:pt x="5541645" y="487601"/>
                  </a:lnTo>
                  <a:lnTo>
                    <a:pt x="5591125" y="486669"/>
                  </a:lnTo>
                  <a:lnTo>
                    <a:pt x="5640604" y="483915"/>
                  </a:lnTo>
                  <a:lnTo>
                    <a:pt x="5690080" y="479470"/>
                  </a:lnTo>
                  <a:lnTo>
                    <a:pt x="5739554" y="473468"/>
                  </a:lnTo>
                  <a:lnTo>
                    <a:pt x="5789027" y="466042"/>
                  </a:lnTo>
                  <a:lnTo>
                    <a:pt x="5838499" y="457325"/>
                  </a:lnTo>
                  <a:lnTo>
                    <a:pt x="5887969" y="447449"/>
                  </a:lnTo>
                  <a:lnTo>
                    <a:pt x="5937440" y="436547"/>
                  </a:lnTo>
                  <a:lnTo>
                    <a:pt x="5986911" y="424752"/>
                  </a:lnTo>
                  <a:lnTo>
                    <a:pt x="6036381" y="412197"/>
                  </a:lnTo>
                  <a:lnTo>
                    <a:pt x="6085853" y="399015"/>
                  </a:lnTo>
                  <a:lnTo>
                    <a:pt x="6135326" y="385338"/>
                  </a:lnTo>
                  <a:lnTo>
                    <a:pt x="6184800" y="371300"/>
                  </a:lnTo>
                  <a:lnTo>
                    <a:pt x="6234276" y="357033"/>
                  </a:lnTo>
                  <a:lnTo>
                    <a:pt x="6283755" y="342669"/>
                  </a:lnTo>
                  <a:lnTo>
                    <a:pt x="6333236" y="328343"/>
                  </a:lnTo>
                  <a:lnTo>
                    <a:pt x="6379807" y="314015"/>
                  </a:lnTo>
                  <a:lnTo>
                    <a:pt x="6426379" y="298007"/>
                  </a:lnTo>
                  <a:lnTo>
                    <a:pt x="6472950" y="280576"/>
                  </a:lnTo>
                  <a:lnTo>
                    <a:pt x="6519522" y="261982"/>
                  </a:lnTo>
                  <a:lnTo>
                    <a:pt x="6566094" y="242481"/>
                  </a:lnTo>
                  <a:lnTo>
                    <a:pt x="6612665" y="222332"/>
                  </a:lnTo>
                  <a:lnTo>
                    <a:pt x="6659237" y="201792"/>
                  </a:lnTo>
                  <a:lnTo>
                    <a:pt x="6705809" y="181120"/>
                  </a:lnTo>
                  <a:lnTo>
                    <a:pt x="6752380" y="160574"/>
                  </a:lnTo>
                  <a:lnTo>
                    <a:pt x="6798952" y="140411"/>
                  </a:lnTo>
                  <a:lnTo>
                    <a:pt x="6845524" y="120889"/>
                  </a:lnTo>
                  <a:lnTo>
                    <a:pt x="6892095" y="102267"/>
                  </a:lnTo>
                  <a:lnTo>
                    <a:pt x="6938667" y="84802"/>
                  </a:lnTo>
                  <a:lnTo>
                    <a:pt x="6985239" y="68751"/>
                  </a:lnTo>
                  <a:lnTo>
                    <a:pt x="7031810" y="54374"/>
                  </a:lnTo>
                  <a:lnTo>
                    <a:pt x="7078382" y="41928"/>
                  </a:lnTo>
                  <a:lnTo>
                    <a:pt x="7124954" y="31671"/>
                  </a:lnTo>
                  <a:lnTo>
                    <a:pt x="7174436" y="22875"/>
                  </a:lnTo>
                  <a:lnTo>
                    <a:pt x="7223918" y="15698"/>
                  </a:lnTo>
                  <a:lnTo>
                    <a:pt x="7273400" y="10022"/>
                  </a:lnTo>
                  <a:lnTo>
                    <a:pt x="7322881" y="5731"/>
                  </a:lnTo>
                  <a:lnTo>
                    <a:pt x="7372361" y="2708"/>
                  </a:lnTo>
                  <a:lnTo>
                    <a:pt x="7421841" y="837"/>
                  </a:lnTo>
                  <a:lnTo>
                    <a:pt x="7471319" y="0"/>
                  </a:lnTo>
                  <a:lnTo>
                    <a:pt x="7520797" y="80"/>
                  </a:lnTo>
                  <a:lnTo>
                    <a:pt x="7570272" y="961"/>
                  </a:lnTo>
                  <a:lnTo>
                    <a:pt x="7619746" y="2525"/>
                  </a:lnTo>
                  <a:lnTo>
                    <a:pt x="7669218" y="4657"/>
                  </a:lnTo>
                  <a:lnTo>
                    <a:pt x="7718688" y="7239"/>
                  </a:lnTo>
                  <a:lnTo>
                    <a:pt x="7768156" y="10155"/>
                  </a:lnTo>
                  <a:lnTo>
                    <a:pt x="7817622" y="13287"/>
                  </a:lnTo>
                  <a:lnTo>
                    <a:pt x="7867084" y="16518"/>
                  </a:lnTo>
                  <a:lnTo>
                    <a:pt x="7916545" y="19733"/>
                  </a:lnTo>
                  <a:lnTo>
                    <a:pt x="7966027" y="23281"/>
                  </a:lnTo>
                  <a:lnTo>
                    <a:pt x="8015509" y="27595"/>
                  </a:lnTo>
                  <a:lnTo>
                    <a:pt x="8064992" y="32613"/>
                  </a:lnTo>
                  <a:lnTo>
                    <a:pt x="8114474" y="38269"/>
                  </a:lnTo>
                  <a:lnTo>
                    <a:pt x="8163956" y="44501"/>
                  </a:lnTo>
                  <a:lnTo>
                    <a:pt x="8213439" y="51244"/>
                  </a:lnTo>
                  <a:lnTo>
                    <a:pt x="8262921" y="58434"/>
                  </a:lnTo>
                  <a:lnTo>
                    <a:pt x="8312404" y="66009"/>
                  </a:lnTo>
                  <a:lnTo>
                    <a:pt x="8361886" y="73903"/>
                  </a:lnTo>
                  <a:lnTo>
                    <a:pt x="8411368" y="82054"/>
                  </a:lnTo>
                  <a:lnTo>
                    <a:pt x="8460851" y="90396"/>
                  </a:lnTo>
                  <a:lnTo>
                    <a:pt x="8510333" y="98868"/>
                  </a:lnTo>
                  <a:lnTo>
                    <a:pt x="8559815" y="107404"/>
                  </a:lnTo>
                  <a:lnTo>
                    <a:pt x="8609298" y="115941"/>
                  </a:lnTo>
                  <a:lnTo>
                    <a:pt x="8658780" y="124415"/>
                  </a:lnTo>
                  <a:lnTo>
                    <a:pt x="8708263" y="132763"/>
                  </a:lnTo>
                  <a:lnTo>
                    <a:pt x="8757745" y="141286"/>
                  </a:lnTo>
                  <a:lnTo>
                    <a:pt x="8807227" y="150320"/>
                  </a:lnTo>
                  <a:lnTo>
                    <a:pt x="8856709" y="159783"/>
                  </a:lnTo>
                  <a:lnTo>
                    <a:pt x="8906190" y="169591"/>
                  </a:lnTo>
                  <a:lnTo>
                    <a:pt x="8955670" y="179660"/>
                  </a:lnTo>
                  <a:lnTo>
                    <a:pt x="9005150" y="189906"/>
                  </a:lnTo>
                  <a:lnTo>
                    <a:pt x="9054628" y="200247"/>
                  </a:lnTo>
                  <a:lnTo>
                    <a:pt x="9104106" y="210598"/>
                  </a:lnTo>
                  <a:lnTo>
                    <a:pt x="9153581" y="220876"/>
                  </a:lnTo>
                  <a:lnTo>
                    <a:pt x="9203055" y="230998"/>
                  </a:lnTo>
                  <a:lnTo>
                    <a:pt x="9252527" y="240880"/>
                  </a:lnTo>
                  <a:lnTo>
                    <a:pt x="9301997" y="250438"/>
                  </a:lnTo>
                  <a:lnTo>
                    <a:pt x="9351465" y="259590"/>
                  </a:lnTo>
                  <a:lnTo>
                    <a:pt x="9400931" y="268250"/>
                  </a:lnTo>
                  <a:lnTo>
                    <a:pt x="9450393" y="276337"/>
                  </a:lnTo>
                  <a:lnTo>
                    <a:pt x="9499854" y="283766"/>
                  </a:lnTo>
                  <a:lnTo>
                    <a:pt x="9549336" y="290551"/>
                  </a:lnTo>
                  <a:lnTo>
                    <a:pt x="9598818" y="296800"/>
                  </a:lnTo>
                  <a:lnTo>
                    <a:pt x="9648301" y="302568"/>
                  </a:lnTo>
                  <a:lnTo>
                    <a:pt x="9697783" y="307910"/>
                  </a:lnTo>
                  <a:lnTo>
                    <a:pt x="9747265" y="312882"/>
                  </a:lnTo>
                  <a:lnTo>
                    <a:pt x="9796748" y="317540"/>
                  </a:lnTo>
                  <a:lnTo>
                    <a:pt x="9846230" y="321940"/>
                  </a:lnTo>
                  <a:lnTo>
                    <a:pt x="9895713" y="326136"/>
                  </a:lnTo>
                  <a:lnTo>
                    <a:pt x="9945195" y="330186"/>
                  </a:lnTo>
                  <a:lnTo>
                    <a:pt x="9994677" y="334143"/>
                  </a:lnTo>
                  <a:lnTo>
                    <a:pt x="10044160" y="338064"/>
                  </a:lnTo>
                  <a:lnTo>
                    <a:pt x="10093642" y="342005"/>
                  </a:lnTo>
                  <a:lnTo>
                    <a:pt x="10143124" y="346022"/>
                  </a:lnTo>
                  <a:lnTo>
                    <a:pt x="10192607" y="350168"/>
                  </a:lnTo>
                  <a:lnTo>
                    <a:pt x="10242089" y="354502"/>
                  </a:lnTo>
                  <a:lnTo>
                    <a:pt x="10291572" y="359077"/>
                  </a:lnTo>
                </a:path>
              </a:pathLst>
            </a:custGeom>
            <a:ln w="28956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184910" y="5212842"/>
              <a:ext cx="10292080" cy="21590"/>
            </a:xfrm>
            <a:custGeom>
              <a:avLst/>
              <a:gdLst/>
              <a:ahLst/>
              <a:cxnLst/>
              <a:rect l="l" t="t" r="r" b="b"/>
              <a:pathLst>
                <a:path w="10292080" h="21589">
                  <a:moveTo>
                    <a:pt x="-14478" y="10667"/>
                  </a:moveTo>
                  <a:lnTo>
                    <a:pt x="10306050" y="10667"/>
                  </a:lnTo>
                </a:path>
              </a:pathLst>
            </a:custGeom>
            <a:ln w="50291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977595" y="3648836"/>
            <a:ext cx="414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19615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07591" y="4323969"/>
            <a:ext cx="336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9432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561335" y="3597909"/>
            <a:ext cx="414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20381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353180" y="3693414"/>
            <a:ext cx="414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18941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144771" y="3860672"/>
            <a:ext cx="414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16419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936616" y="3979926"/>
            <a:ext cx="414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14622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766561" y="4295013"/>
            <a:ext cx="336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9871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103869" y="3754882"/>
            <a:ext cx="414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18013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895715" y="3150489"/>
            <a:ext cx="414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27126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687559" y="2632964"/>
            <a:ext cx="414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36059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479405" y="3324225"/>
            <a:ext cx="414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24510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270995" y="3835145"/>
            <a:ext cx="414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16807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15695" y="4656201"/>
            <a:ext cx="336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4425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807591" y="4726051"/>
            <a:ext cx="336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3372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599435" y="4384040"/>
            <a:ext cx="336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8529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391280" y="4483989"/>
            <a:ext cx="336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7019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182871" y="4592828"/>
            <a:ext cx="336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5381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974716" y="4575809"/>
            <a:ext cx="336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5636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766561" y="4660519"/>
            <a:ext cx="336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4359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558533" y="4525390"/>
            <a:ext cx="336550" cy="503555"/>
          </a:xfrm>
          <a:prstGeom prst="rect">
            <a:avLst/>
          </a:prstGeom>
        </p:spPr>
        <p:txBody>
          <a:bodyPr wrap="square" lIns="0" tIns="685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5550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1948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350379" y="4395089"/>
            <a:ext cx="336550" cy="474345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7736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4353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141969" y="4363973"/>
            <a:ext cx="336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8832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933815" y="4351477"/>
            <a:ext cx="33655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9013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725659" y="4465066"/>
            <a:ext cx="336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7306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0517505" y="4616322"/>
            <a:ext cx="336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5027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1309350" y="4691633"/>
            <a:ext cx="336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3889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80212" y="5321934"/>
            <a:ext cx="3803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-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3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26847" y="4990338"/>
            <a:ext cx="3340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00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26847" y="4658614"/>
            <a:ext cx="3340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7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00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49732" y="4327017"/>
            <a:ext cx="4108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49732" y="3995420"/>
            <a:ext cx="4108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7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49732" y="3663822"/>
            <a:ext cx="4108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49732" y="3331921"/>
            <a:ext cx="41084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7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49732" y="3000883"/>
            <a:ext cx="4108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3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49732" y="2669285"/>
            <a:ext cx="4108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3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7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727198" y="5723382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 h="0">
                <a:moveTo>
                  <a:pt x="0" y="0"/>
                </a:moveTo>
                <a:lnTo>
                  <a:pt x="243839" y="0"/>
                </a:lnTo>
              </a:path>
            </a:pathLst>
          </a:custGeom>
          <a:ln w="28956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850129" y="5723382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 h="0">
                <a:moveTo>
                  <a:pt x="0" y="0"/>
                </a:moveTo>
                <a:lnTo>
                  <a:pt x="243840" y="0"/>
                </a:lnTo>
              </a:path>
            </a:pathLst>
          </a:custGeom>
          <a:ln w="28956">
            <a:solidFill>
              <a:srgbClr val="EC7C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820013" y="5317997"/>
            <a:ext cx="6255385" cy="4997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1730" algn="l"/>
                <a:tab pos="4803775" algn="l"/>
                <a:tab pos="5570855" algn="l"/>
              </a:tabLst>
            </a:pP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Jan -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2021</a:t>
            </a:r>
            <a:r>
              <a:rPr dirty="0" sz="1200" spc="47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Feb-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2021</a:t>
            </a:r>
            <a:r>
              <a:rPr dirty="0" sz="1200" spc="6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Mar-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 2021	Apr-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 2021</a:t>
            </a:r>
            <a:r>
              <a:rPr dirty="0" sz="1200" spc="60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May-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2021</a:t>
            </a:r>
            <a:r>
              <a:rPr dirty="0" sz="1200" spc="59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Jun-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2021	Jul-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2021	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Aug-</a:t>
            </a:r>
            <a:r>
              <a:rPr dirty="0" sz="1200" spc="-7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2021</a:t>
            </a:r>
            <a:endParaRPr sz="1200">
              <a:latin typeface="Trebuchet MS"/>
              <a:cs typeface="Trebuchet MS"/>
            </a:endParaRPr>
          </a:p>
          <a:p>
            <a:pPr marL="2176780">
              <a:lnSpc>
                <a:spcPct val="100000"/>
              </a:lnSpc>
              <a:spcBef>
                <a:spcPts val="850"/>
              </a:spcBef>
              <a:tabLst>
                <a:tab pos="4299585" algn="l"/>
              </a:tabLst>
            </a:pP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1. Passenger</a:t>
            </a:r>
            <a:r>
              <a:rPr dirty="0" sz="1200" spc="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cars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(PC)	2.</a:t>
            </a:r>
            <a:r>
              <a:rPr dirty="0" sz="1200" spc="-2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Commercial</a:t>
            </a:r>
            <a:r>
              <a:rPr dirty="0" sz="1200" spc="-1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Trebuchet MS"/>
                <a:cs typeface="Trebuchet MS"/>
              </a:rPr>
              <a:t>vehicles</a:t>
            </a:r>
            <a:r>
              <a:rPr dirty="0" sz="1200" spc="-2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(CV)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387590" y="5723382"/>
            <a:ext cx="243840" cy="0"/>
          </a:xfrm>
          <a:custGeom>
            <a:avLst/>
            <a:gdLst/>
            <a:ahLst/>
            <a:cxnLst/>
            <a:rect l="l" t="t" r="r" b="b"/>
            <a:pathLst>
              <a:path w="243840" h="0">
                <a:moveTo>
                  <a:pt x="0" y="0"/>
                </a:moveTo>
                <a:lnTo>
                  <a:pt x="243839" y="0"/>
                </a:lnTo>
              </a:path>
            </a:pathLst>
          </a:custGeom>
          <a:ln w="28956">
            <a:solidFill>
              <a:srgbClr val="A4A4A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 txBox="1"/>
          <p:nvPr/>
        </p:nvSpPr>
        <p:spPr>
          <a:xfrm>
            <a:off x="7174738" y="5317997"/>
            <a:ext cx="4650740" cy="4997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5180" algn="l"/>
                <a:tab pos="3968115" algn="l"/>
              </a:tabLst>
            </a:pP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Sep- 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2021	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Oct- 2021</a:t>
            </a:r>
            <a:r>
              <a:rPr dirty="0" sz="1200" spc="62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Nov- 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2021</a:t>
            </a:r>
            <a:r>
              <a:rPr dirty="0" sz="1200" spc="57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Dec-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2021</a:t>
            </a:r>
            <a:r>
              <a:rPr dirty="0" sz="1200" spc="64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585858"/>
                </a:solidFill>
                <a:latin typeface="Trebuchet MS"/>
                <a:cs typeface="Trebuchet MS"/>
              </a:rPr>
              <a:t>Jan-</a:t>
            </a:r>
            <a:r>
              <a:rPr dirty="0" sz="1200" spc="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2022	Feb-</a:t>
            </a:r>
            <a:r>
              <a:rPr dirty="0" sz="1200" spc="-6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2022</a:t>
            </a:r>
            <a:endParaRPr sz="1200">
              <a:latin typeface="Trebuchet MS"/>
              <a:cs typeface="Trebuchet MS"/>
            </a:endParaRPr>
          </a:p>
          <a:p>
            <a:pPr marL="483234">
              <a:lnSpc>
                <a:spcPct val="100000"/>
              </a:lnSpc>
              <a:spcBef>
                <a:spcPts val="850"/>
              </a:spcBef>
            </a:pP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3.</a:t>
            </a:r>
            <a:r>
              <a:rPr dirty="0" sz="1200" spc="-3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Special-purpose</a:t>
            </a:r>
            <a:r>
              <a:rPr dirty="0" sz="1200" spc="-3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585858"/>
                </a:solidFill>
                <a:latin typeface="Trebuchet MS"/>
                <a:cs typeface="Trebuchet MS"/>
              </a:rPr>
              <a:t>vehicles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5258815" y="2781300"/>
            <a:ext cx="4173854" cy="1625600"/>
            <a:chOff x="5258815" y="2781300"/>
            <a:chExt cx="4173854" cy="1625600"/>
          </a:xfrm>
        </p:grpSpPr>
        <p:sp>
          <p:nvSpPr>
            <p:cNvPr id="65" name="object 65"/>
            <p:cNvSpPr/>
            <p:nvPr/>
          </p:nvSpPr>
          <p:spPr>
            <a:xfrm>
              <a:off x="5258815" y="3825366"/>
              <a:ext cx="1671955" cy="581660"/>
            </a:xfrm>
            <a:custGeom>
              <a:avLst/>
              <a:gdLst/>
              <a:ahLst/>
              <a:cxnLst/>
              <a:rect l="l" t="t" r="r" b="b"/>
              <a:pathLst>
                <a:path w="1671954" h="581660">
                  <a:moveTo>
                    <a:pt x="4063" y="0"/>
                  </a:moveTo>
                  <a:lnTo>
                    <a:pt x="0" y="11937"/>
                  </a:lnTo>
                  <a:lnTo>
                    <a:pt x="48133" y="28193"/>
                  </a:lnTo>
                  <a:lnTo>
                    <a:pt x="52197" y="16255"/>
                  </a:lnTo>
                  <a:lnTo>
                    <a:pt x="4063" y="0"/>
                  </a:lnTo>
                  <a:close/>
                </a:path>
                <a:path w="1671954" h="581660">
                  <a:moveTo>
                    <a:pt x="88264" y="28447"/>
                  </a:moveTo>
                  <a:lnTo>
                    <a:pt x="84200" y="40385"/>
                  </a:lnTo>
                  <a:lnTo>
                    <a:pt x="132334" y="56641"/>
                  </a:lnTo>
                  <a:lnTo>
                    <a:pt x="136398" y="44703"/>
                  </a:lnTo>
                  <a:lnTo>
                    <a:pt x="88264" y="28447"/>
                  </a:lnTo>
                  <a:close/>
                </a:path>
                <a:path w="1671954" h="581660">
                  <a:moveTo>
                    <a:pt x="172466" y="56895"/>
                  </a:moveTo>
                  <a:lnTo>
                    <a:pt x="168401" y="68833"/>
                  </a:lnTo>
                  <a:lnTo>
                    <a:pt x="216535" y="85089"/>
                  </a:lnTo>
                  <a:lnTo>
                    <a:pt x="220599" y="73024"/>
                  </a:lnTo>
                  <a:lnTo>
                    <a:pt x="172466" y="56895"/>
                  </a:lnTo>
                  <a:close/>
                </a:path>
                <a:path w="1671954" h="581660">
                  <a:moveTo>
                    <a:pt x="256794" y="85216"/>
                  </a:moveTo>
                  <a:lnTo>
                    <a:pt x="252730" y="97281"/>
                  </a:lnTo>
                  <a:lnTo>
                    <a:pt x="300863" y="113537"/>
                  </a:lnTo>
                  <a:lnTo>
                    <a:pt x="304926" y="101472"/>
                  </a:lnTo>
                  <a:lnTo>
                    <a:pt x="256794" y="85216"/>
                  </a:lnTo>
                  <a:close/>
                </a:path>
                <a:path w="1671954" h="581660">
                  <a:moveTo>
                    <a:pt x="340995" y="113664"/>
                  </a:moveTo>
                  <a:lnTo>
                    <a:pt x="336931" y="125729"/>
                  </a:lnTo>
                  <a:lnTo>
                    <a:pt x="385063" y="141985"/>
                  </a:lnTo>
                  <a:lnTo>
                    <a:pt x="389128" y="129920"/>
                  </a:lnTo>
                  <a:lnTo>
                    <a:pt x="340995" y="113664"/>
                  </a:lnTo>
                  <a:close/>
                </a:path>
                <a:path w="1671954" h="581660">
                  <a:moveTo>
                    <a:pt x="425196" y="142112"/>
                  </a:moveTo>
                  <a:lnTo>
                    <a:pt x="421132" y="154177"/>
                  </a:lnTo>
                  <a:lnTo>
                    <a:pt x="469264" y="170433"/>
                  </a:lnTo>
                  <a:lnTo>
                    <a:pt x="473329" y="158368"/>
                  </a:lnTo>
                  <a:lnTo>
                    <a:pt x="425196" y="142112"/>
                  </a:lnTo>
                  <a:close/>
                </a:path>
                <a:path w="1671954" h="581660">
                  <a:moveTo>
                    <a:pt x="509397" y="170560"/>
                  </a:moveTo>
                  <a:lnTo>
                    <a:pt x="505333" y="182625"/>
                  </a:lnTo>
                  <a:lnTo>
                    <a:pt x="553466" y="198881"/>
                  </a:lnTo>
                  <a:lnTo>
                    <a:pt x="557530" y="186816"/>
                  </a:lnTo>
                  <a:lnTo>
                    <a:pt x="509397" y="170560"/>
                  </a:lnTo>
                  <a:close/>
                </a:path>
                <a:path w="1671954" h="581660">
                  <a:moveTo>
                    <a:pt x="593598" y="199008"/>
                  </a:moveTo>
                  <a:lnTo>
                    <a:pt x="589534" y="211073"/>
                  </a:lnTo>
                  <a:lnTo>
                    <a:pt x="637667" y="227329"/>
                  </a:lnTo>
                  <a:lnTo>
                    <a:pt x="641731" y="215264"/>
                  </a:lnTo>
                  <a:lnTo>
                    <a:pt x="593598" y="199008"/>
                  </a:lnTo>
                  <a:close/>
                </a:path>
                <a:path w="1671954" h="581660">
                  <a:moveTo>
                    <a:pt x="677926" y="227456"/>
                  </a:moveTo>
                  <a:lnTo>
                    <a:pt x="673862" y="239521"/>
                  </a:lnTo>
                  <a:lnTo>
                    <a:pt x="721995" y="255777"/>
                  </a:lnTo>
                  <a:lnTo>
                    <a:pt x="726059" y="243712"/>
                  </a:lnTo>
                  <a:lnTo>
                    <a:pt x="677926" y="227456"/>
                  </a:lnTo>
                  <a:close/>
                </a:path>
                <a:path w="1671954" h="581660">
                  <a:moveTo>
                    <a:pt x="762126" y="255904"/>
                  </a:moveTo>
                  <a:lnTo>
                    <a:pt x="758063" y="267969"/>
                  </a:lnTo>
                  <a:lnTo>
                    <a:pt x="806196" y="284225"/>
                  </a:lnTo>
                  <a:lnTo>
                    <a:pt x="810260" y="272160"/>
                  </a:lnTo>
                  <a:lnTo>
                    <a:pt x="762126" y="255904"/>
                  </a:lnTo>
                  <a:close/>
                </a:path>
                <a:path w="1671954" h="581660">
                  <a:moveTo>
                    <a:pt x="846328" y="284352"/>
                  </a:moveTo>
                  <a:lnTo>
                    <a:pt x="842263" y="296417"/>
                  </a:lnTo>
                  <a:lnTo>
                    <a:pt x="890397" y="312673"/>
                  </a:lnTo>
                  <a:lnTo>
                    <a:pt x="894461" y="300608"/>
                  </a:lnTo>
                  <a:lnTo>
                    <a:pt x="846328" y="284352"/>
                  </a:lnTo>
                  <a:close/>
                </a:path>
                <a:path w="1671954" h="581660">
                  <a:moveTo>
                    <a:pt x="930529" y="312800"/>
                  </a:moveTo>
                  <a:lnTo>
                    <a:pt x="926464" y="324865"/>
                  </a:lnTo>
                  <a:lnTo>
                    <a:pt x="974598" y="341121"/>
                  </a:lnTo>
                  <a:lnTo>
                    <a:pt x="978662" y="329056"/>
                  </a:lnTo>
                  <a:lnTo>
                    <a:pt x="930529" y="312800"/>
                  </a:lnTo>
                  <a:close/>
                </a:path>
                <a:path w="1671954" h="581660">
                  <a:moveTo>
                    <a:pt x="1014857" y="341248"/>
                  </a:moveTo>
                  <a:lnTo>
                    <a:pt x="1010793" y="353313"/>
                  </a:lnTo>
                  <a:lnTo>
                    <a:pt x="1058799" y="369569"/>
                  </a:lnTo>
                  <a:lnTo>
                    <a:pt x="1062863" y="357504"/>
                  </a:lnTo>
                  <a:lnTo>
                    <a:pt x="1014857" y="341248"/>
                  </a:lnTo>
                  <a:close/>
                </a:path>
                <a:path w="1671954" h="581660">
                  <a:moveTo>
                    <a:pt x="1099058" y="369696"/>
                  </a:moveTo>
                  <a:lnTo>
                    <a:pt x="1094994" y="381761"/>
                  </a:lnTo>
                  <a:lnTo>
                    <a:pt x="1143127" y="398017"/>
                  </a:lnTo>
                  <a:lnTo>
                    <a:pt x="1147191" y="385952"/>
                  </a:lnTo>
                  <a:lnTo>
                    <a:pt x="1099058" y="369696"/>
                  </a:lnTo>
                  <a:close/>
                </a:path>
                <a:path w="1671954" h="581660">
                  <a:moveTo>
                    <a:pt x="1183259" y="398144"/>
                  </a:moveTo>
                  <a:lnTo>
                    <a:pt x="1179195" y="410209"/>
                  </a:lnTo>
                  <a:lnTo>
                    <a:pt x="1227328" y="426465"/>
                  </a:lnTo>
                  <a:lnTo>
                    <a:pt x="1231392" y="414400"/>
                  </a:lnTo>
                  <a:lnTo>
                    <a:pt x="1183259" y="398144"/>
                  </a:lnTo>
                  <a:close/>
                </a:path>
                <a:path w="1671954" h="581660">
                  <a:moveTo>
                    <a:pt x="1267460" y="426592"/>
                  </a:moveTo>
                  <a:lnTo>
                    <a:pt x="1263395" y="438657"/>
                  </a:lnTo>
                  <a:lnTo>
                    <a:pt x="1311529" y="454786"/>
                  </a:lnTo>
                  <a:lnTo>
                    <a:pt x="1315592" y="442848"/>
                  </a:lnTo>
                  <a:lnTo>
                    <a:pt x="1267460" y="426592"/>
                  </a:lnTo>
                  <a:close/>
                </a:path>
                <a:path w="1671954" h="581660">
                  <a:moveTo>
                    <a:pt x="1351661" y="455040"/>
                  </a:moveTo>
                  <a:lnTo>
                    <a:pt x="1347597" y="466978"/>
                  </a:lnTo>
                  <a:lnTo>
                    <a:pt x="1395730" y="483234"/>
                  </a:lnTo>
                  <a:lnTo>
                    <a:pt x="1399793" y="471296"/>
                  </a:lnTo>
                  <a:lnTo>
                    <a:pt x="1351661" y="455040"/>
                  </a:lnTo>
                  <a:close/>
                </a:path>
                <a:path w="1671954" h="581660">
                  <a:moveTo>
                    <a:pt x="1435989" y="483488"/>
                  </a:moveTo>
                  <a:lnTo>
                    <a:pt x="1431925" y="495426"/>
                  </a:lnTo>
                  <a:lnTo>
                    <a:pt x="1480058" y="511682"/>
                  </a:lnTo>
                  <a:lnTo>
                    <a:pt x="1484122" y="499744"/>
                  </a:lnTo>
                  <a:lnTo>
                    <a:pt x="1435989" y="483488"/>
                  </a:lnTo>
                  <a:close/>
                </a:path>
                <a:path w="1671954" h="581660">
                  <a:moveTo>
                    <a:pt x="1520189" y="511936"/>
                  </a:moveTo>
                  <a:lnTo>
                    <a:pt x="1516126" y="523874"/>
                  </a:lnTo>
                  <a:lnTo>
                    <a:pt x="1564259" y="540130"/>
                  </a:lnTo>
                  <a:lnTo>
                    <a:pt x="1568323" y="528192"/>
                  </a:lnTo>
                  <a:lnTo>
                    <a:pt x="1520189" y="511936"/>
                  </a:lnTo>
                  <a:close/>
                </a:path>
                <a:path w="1671954" h="581660">
                  <a:moveTo>
                    <a:pt x="1611376" y="509142"/>
                  </a:moveTo>
                  <a:lnTo>
                    <a:pt x="1586991" y="581405"/>
                  </a:lnTo>
                  <a:lnTo>
                    <a:pt x="1671447" y="569721"/>
                  </a:lnTo>
                  <a:lnTo>
                    <a:pt x="1657216" y="555370"/>
                  </a:lnTo>
                  <a:lnTo>
                    <a:pt x="1609216" y="555370"/>
                  </a:lnTo>
                  <a:lnTo>
                    <a:pt x="1600327" y="552322"/>
                  </a:lnTo>
                  <a:lnTo>
                    <a:pt x="1604390" y="540384"/>
                  </a:lnTo>
                  <a:lnTo>
                    <a:pt x="1642356" y="540384"/>
                  </a:lnTo>
                  <a:lnTo>
                    <a:pt x="1611376" y="509142"/>
                  </a:lnTo>
                  <a:close/>
                </a:path>
                <a:path w="1671954" h="581660">
                  <a:moveTo>
                    <a:pt x="1604390" y="540384"/>
                  </a:moveTo>
                  <a:lnTo>
                    <a:pt x="1600327" y="552322"/>
                  </a:lnTo>
                  <a:lnTo>
                    <a:pt x="1609216" y="555370"/>
                  </a:lnTo>
                  <a:lnTo>
                    <a:pt x="1613281" y="543305"/>
                  </a:lnTo>
                  <a:lnTo>
                    <a:pt x="1604390" y="540384"/>
                  </a:lnTo>
                  <a:close/>
                </a:path>
                <a:path w="1671954" h="581660">
                  <a:moveTo>
                    <a:pt x="1642356" y="540384"/>
                  </a:moveTo>
                  <a:lnTo>
                    <a:pt x="1604390" y="540384"/>
                  </a:lnTo>
                  <a:lnTo>
                    <a:pt x="1613281" y="543305"/>
                  </a:lnTo>
                  <a:lnTo>
                    <a:pt x="1609216" y="555370"/>
                  </a:lnTo>
                  <a:lnTo>
                    <a:pt x="1657216" y="555370"/>
                  </a:lnTo>
                  <a:lnTo>
                    <a:pt x="1642356" y="540384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8023097" y="2781300"/>
              <a:ext cx="1409700" cy="1056640"/>
            </a:xfrm>
            <a:custGeom>
              <a:avLst/>
              <a:gdLst/>
              <a:ahLst/>
              <a:cxnLst/>
              <a:rect l="l" t="t" r="r" b="b"/>
              <a:pathLst>
                <a:path w="1409700" h="1056639">
                  <a:moveTo>
                    <a:pt x="40640" y="1015492"/>
                  </a:moveTo>
                  <a:lnTo>
                    <a:pt x="0" y="1045972"/>
                  </a:lnTo>
                  <a:lnTo>
                    <a:pt x="7620" y="1056132"/>
                  </a:lnTo>
                  <a:lnTo>
                    <a:pt x="48259" y="1025651"/>
                  </a:lnTo>
                  <a:lnTo>
                    <a:pt x="40640" y="1015492"/>
                  </a:lnTo>
                  <a:close/>
                </a:path>
                <a:path w="1409700" h="1056639">
                  <a:moveTo>
                    <a:pt x="111886" y="962279"/>
                  </a:moveTo>
                  <a:lnTo>
                    <a:pt x="71247" y="992632"/>
                  </a:lnTo>
                  <a:lnTo>
                    <a:pt x="78867" y="1002792"/>
                  </a:lnTo>
                  <a:lnTo>
                    <a:pt x="119506" y="972438"/>
                  </a:lnTo>
                  <a:lnTo>
                    <a:pt x="111886" y="962279"/>
                  </a:lnTo>
                  <a:close/>
                </a:path>
                <a:path w="1409700" h="1056639">
                  <a:moveTo>
                    <a:pt x="183133" y="909066"/>
                  </a:moveTo>
                  <a:lnTo>
                    <a:pt x="142367" y="939419"/>
                  </a:lnTo>
                  <a:lnTo>
                    <a:pt x="149986" y="949579"/>
                  </a:lnTo>
                  <a:lnTo>
                    <a:pt x="190753" y="919226"/>
                  </a:lnTo>
                  <a:lnTo>
                    <a:pt x="183133" y="909066"/>
                  </a:lnTo>
                  <a:close/>
                </a:path>
                <a:path w="1409700" h="1056639">
                  <a:moveTo>
                    <a:pt x="254253" y="855726"/>
                  </a:moveTo>
                  <a:lnTo>
                    <a:pt x="213613" y="886206"/>
                  </a:lnTo>
                  <a:lnTo>
                    <a:pt x="221233" y="896366"/>
                  </a:lnTo>
                  <a:lnTo>
                    <a:pt x="261874" y="866013"/>
                  </a:lnTo>
                  <a:lnTo>
                    <a:pt x="254253" y="855726"/>
                  </a:lnTo>
                  <a:close/>
                </a:path>
                <a:path w="1409700" h="1056639">
                  <a:moveTo>
                    <a:pt x="325500" y="802513"/>
                  </a:moveTo>
                  <a:lnTo>
                    <a:pt x="284860" y="832993"/>
                  </a:lnTo>
                  <a:lnTo>
                    <a:pt x="292353" y="843152"/>
                  </a:lnTo>
                  <a:lnTo>
                    <a:pt x="333121" y="812673"/>
                  </a:lnTo>
                  <a:lnTo>
                    <a:pt x="325500" y="802513"/>
                  </a:lnTo>
                  <a:close/>
                </a:path>
                <a:path w="1409700" h="1056639">
                  <a:moveTo>
                    <a:pt x="396748" y="749300"/>
                  </a:moveTo>
                  <a:lnTo>
                    <a:pt x="355980" y="779779"/>
                  </a:lnTo>
                  <a:lnTo>
                    <a:pt x="363600" y="789939"/>
                  </a:lnTo>
                  <a:lnTo>
                    <a:pt x="404241" y="759460"/>
                  </a:lnTo>
                  <a:lnTo>
                    <a:pt x="396748" y="749300"/>
                  </a:lnTo>
                  <a:close/>
                </a:path>
                <a:path w="1409700" h="1056639">
                  <a:moveTo>
                    <a:pt x="467868" y="696087"/>
                  </a:moveTo>
                  <a:lnTo>
                    <a:pt x="427227" y="726566"/>
                  </a:lnTo>
                  <a:lnTo>
                    <a:pt x="434848" y="736726"/>
                  </a:lnTo>
                  <a:lnTo>
                    <a:pt x="475487" y="706247"/>
                  </a:lnTo>
                  <a:lnTo>
                    <a:pt x="467868" y="696087"/>
                  </a:lnTo>
                  <a:close/>
                </a:path>
                <a:path w="1409700" h="1056639">
                  <a:moveTo>
                    <a:pt x="539115" y="642874"/>
                  </a:moveTo>
                  <a:lnTo>
                    <a:pt x="498348" y="673226"/>
                  </a:lnTo>
                  <a:lnTo>
                    <a:pt x="505968" y="683387"/>
                  </a:lnTo>
                  <a:lnTo>
                    <a:pt x="546734" y="653034"/>
                  </a:lnTo>
                  <a:lnTo>
                    <a:pt x="539115" y="642874"/>
                  </a:lnTo>
                  <a:close/>
                </a:path>
                <a:path w="1409700" h="1056639">
                  <a:moveTo>
                    <a:pt x="610234" y="589661"/>
                  </a:moveTo>
                  <a:lnTo>
                    <a:pt x="569595" y="620013"/>
                  </a:lnTo>
                  <a:lnTo>
                    <a:pt x="577215" y="630174"/>
                  </a:lnTo>
                  <a:lnTo>
                    <a:pt x="617854" y="599821"/>
                  </a:lnTo>
                  <a:lnTo>
                    <a:pt x="610234" y="589661"/>
                  </a:lnTo>
                  <a:close/>
                </a:path>
                <a:path w="1409700" h="1056639">
                  <a:moveTo>
                    <a:pt x="681481" y="536448"/>
                  </a:moveTo>
                  <a:lnTo>
                    <a:pt x="640842" y="566801"/>
                  </a:lnTo>
                  <a:lnTo>
                    <a:pt x="648461" y="576961"/>
                  </a:lnTo>
                  <a:lnTo>
                    <a:pt x="689101" y="546608"/>
                  </a:lnTo>
                  <a:lnTo>
                    <a:pt x="681481" y="536448"/>
                  </a:lnTo>
                  <a:close/>
                </a:path>
                <a:path w="1409700" h="1056639">
                  <a:moveTo>
                    <a:pt x="752728" y="483108"/>
                  </a:moveTo>
                  <a:lnTo>
                    <a:pt x="711961" y="513588"/>
                  </a:lnTo>
                  <a:lnTo>
                    <a:pt x="719581" y="523748"/>
                  </a:lnTo>
                  <a:lnTo>
                    <a:pt x="760349" y="493267"/>
                  </a:lnTo>
                  <a:lnTo>
                    <a:pt x="752728" y="483108"/>
                  </a:lnTo>
                  <a:close/>
                </a:path>
                <a:path w="1409700" h="1056639">
                  <a:moveTo>
                    <a:pt x="823849" y="429895"/>
                  </a:moveTo>
                  <a:lnTo>
                    <a:pt x="783208" y="460375"/>
                  </a:lnTo>
                  <a:lnTo>
                    <a:pt x="790828" y="470535"/>
                  </a:lnTo>
                  <a:lnTo>
                    <a:pt x="831469" y="440054"/>
                  </a:lnTo>
                  <a:lnTo>
                    <a:pt x="823849" y="429895"/>
                  </a:lnTo>
                  <a:close/>
                </a:path>
                <a:path w="1409700" h="1056639">
                  <a:moveTo>
                    <a:pt x="895096" y="376682"/>
                  </a:moveTo>
                  <a:lnTo>
                    <a:pt x="854455" y="407162"/>
                  </a:lnTo>
                  <a:lnTo>
                    <a:pt x="861949" y="417322"/>
                  </a:lnTo>
                  <a:lnTo>
                    <a:pt x="902716" y="386841"/>
                  </a:lnTo>
                  <a:lnTo>
                    <a:pt x="895096" y="376682"/>
                  </a:lnTo>
                  <a:close/>
                </a:path>
                <a:path w="1409700" h="1056639">
                  <a:moveTo>
                    <a:pt x="966343" y="323469"/>
                  </a:moveTo>
                  <a:lnTo>
                    <a:pt x="925576" y="353822"/>
                  </a:lnTo>
                  <a:lnTo>
                    <a:pt x="933196" y="363982"/>
                  </a:lnTo>
                  <a:lnTo>
                    <a:pt x="973835" y="333628"/>
                  </a:lnTo>
                  <a:lnTo>
                    <a:pt x="966343" y="323469"/>
                  </a:lnTo>
                  <a:close/>
                </a:path>
                <a:path w="1409700" h="1056639">
                  <a:moveTo>
                    <a:pt x="1037462" y="270255"/>
                  </a:moveTo>
                  <a:lnTo>
                    <a:pt x="996823" y="300609"/>
                  </a:lnTo>
                  <a:lnTo>
                    <a:pt x="1004443" y="310769"/>
                  </a:lnTo>
                  <a:lnTo>
                    <a:pt x="1045082" y="280415"/>
                  </a:lnTo>
                  <a:lnTo>
                    <a:pt x="1037462" y="270255"/>
                  </a:lnTo>
                  <a:close/>
                </a:path>
                <a:path w="1409700" h="1056639">
                  <a:moveTo>
                    <a:pt x="1108709" y="217042"/>
                  </a:moveTo>
                  <a:lnTo>
                    <a:pt x="1067943" y="247396"/>
                  </a:lnTo>
                  <a:lnTo>
                    <a:pt x="1075562" y="257555"/>
                  </a:lnTo>
                  <a:lnTo>
                    <a:pt x="1116329" y="227202"/>
                  </a:lnTo>
                  <a:lnTo>
                    <a:pt x="1108709" y="217042"/>
                  </a:lnTo>
                  <a:close/>
                </a:path>
                <a:path w="1409700" h="1056639">
                  <a:moveTo>
                    <a:pt x="1179829" y="163702"/>
                  </a:moveTo>
                  <a:lnTo>
                    <a:pt x="1139190" y="194183"/>
                  </a:lnTo>
                  <a:lnTo>
                    <a:pt x="1146809" y="204342"/>
                  </a:lnTo>
                  <a:lnTo>
                    <a:pt x="1187450" y="173862"/>
                  </a:lnTo>
                  <a:lnTo>
                    <a:pt x="1179829" y="163702"/>
                  </a:lnTo>
                  <a:close/>
                </a:path>
                <a:path w="1409700" h="1056639">
                  <a:moveTo>
                    <a:pt x="1251077" y="110489"/>
                  </a:moveTo>
                  <a:lnTo>
                    <a:pt x="1210436" y="140970"/>
                  </a:lnTo>
                  <a:lnTo>
                    <a:pt x="1218056" y="151129"/>
                  </a:lnTo>
                  <a:lnTo>
                    <a:pt x="1258697" y="120650"/>
                  </a:lnTo>
                  <a:lnTo>
                    <a:pt x="1251077" y="110489"/>
                  </a:lnTo>
                  <a:close/>
                </a:path>
                <a:path w="1409700" h="1056639">
                  <a:moveTo>
                    <a:pt x="1322324" y="57276"/>
                  </a:moveTo>
                  <a:lnTo>
                    <a:pt x="1281556" y="87757"/>
                  </a:lnTo>
                  <a:lnTo>
                    <a:pt x="1289177" y="97916"/>
                  </a:lnTo>
                  <a:lnTo>
                    <a:pt x="1329944" y="67437"/>
                  </a:lnTo>
                  <a:lnTo>
                    <a:pt x="1322324" y="57276"/>
                  </a:lnTo>
                  <a:close/>
                </a:path>
                <a:path w="1409700" h="1056639">
                  <a:moveTo>
                    <a:pt x="1409446" y="0"/>
                  </a:moveTo>
                  <a:lnTo>
                    <a:pt x="1325626" y="15112"/>
                  </a:lnTo>
                  <a:lnTo>
                    <a:pt x="1371346" y="76200"/>
                  </a:lnTo>
                  <a:lnTo>
                    <a:pt x="1387157" y="44576"/>
                  </a:lnTo>
                  <a:lnTo>
                    <a:pt x="1360424" y="44576"/>
                  </a:lnTo>
                  <a:lnTo>
                    <a:pt x="1352803" y="34416"/>
                  </a:lnTo>
                  <a:lnTo>
                    <a:pt x="1354835" y="32892"/>
                  </a:lnTo>
                  <a:lnTo>
                    <a:pt x="1392999" y="32892"/>
                  </a:lnTo>
                  <a:lnTo>
                    <a:pt x="1409446" y="0"/>
                  </a:lnTo>
                  <a:close/>
                </a:path>
                <a:path w="1409700" h="1056639">
                  <a:moveTo>
                    <a:pt x="1354835" y="32892"/>
                  </a:moveTo>
                  <a:lnTo>
                    <a:pt x="1352803" y="34416"/>
                  </a:lnTo>
                  <a:lnTo>
                    <a:pt x="1360424" y="44576"/>
                  </a:lnTo>
                  <a:lnTo>
                    <a:pt x="1362455" y="43052"/>
                  </a:lnTo>
                  <a:lnTo>
                    <a:pt x="1354835" y="32892"/>
                  </a:lnTo>
                  <a:close/>
                </a:path>
                <a:path w="1409700" h="1056639">
                  <a:moveTo>
                    <a:pt x="1392999" y="32892"/>
                  </a:moveTo>
                  <a:lnTo>
                    <a:pt x="1354835" y="32892"/>
                  </a:lnTo>
                  <a:lnTo>
                    <a:pt x="1362455" y="43052"/>
                  </a:lnTo>
                  <a:lnTo>
                    <a:pt x="1360424" y="44576"/>
                  </a:lnTo>
                  <a:lnTo>
                    <a:pt x="1387157" y="44576"/>
                  </a:lnTo>
                  <a:lnTo>
                    <a:pt x="1392999" y="32892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7" name="object 67"/>
          <p:cNvSpPr/>
          <p:nvPr/>
        </p:nvSpPr>
        <p:spPr>
          <a:xfrm>
            <a:off x="4706873" y="2419350"/>
            <a:ext cx="2679065" cy="76200"/>
          </a:xfrm>
          <a:custGeom>
            <a:avLst/>
            <a:gdLst/>
            <a:ahLst/>
            <a:cxnLst/>
            <a:rect l="l" t="t" r="r" b="b"/>
            <a:pathLst>
              <a:path w="2679065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8005"/>
                </a:lnTo>
                <a:lnTo>
                  <a:pt x="63500" y="48005"/>
                </a:lnTo>
                <a:lnTo>
                  <a:pt x="63500" y="28194"/>
                </a:lnTo>
                <a:lnTo>
                  <a:pt x="76200" y="28194"/>
                </a:lnTo>
                <a:lnTo>
                  <a:pt x="76200" y="0"/>
                </a:lnTo>
                <a:close/>
              </a:path>
              <a:path w="2679065" h="76200">
                <a:moveTo>
                  <a:pt x="2602737" y="0"/>
                </a:moveTo>
                <a:lnTo>
                  <a:pt x="2602737" y="76200"/>
                </a:lnTo>
                <a:lnTo>
                  <a:pt x="2659126" y="48005"/>
                </a:lnTo>
                <a:lnTo>
                  <a:pt x="2615437" y="48005"/>
                </a:lnTo>
                <a:lnTo>
                  <a:pt x="2615437" y="28194"/>
                </a:lnTo>
                <a:lnTo>
                  <a:pt x="2659126" y="28194"/>
                </a:lnTo>
                <a:lnTo>
                  <a:pt x="2602737" y="0"/>
                </a:lnTo>
                <a:close/>
              </a:path>
              <a:path w="2679065" h="76200">
                <a:moveTo>
                  <a:pt x="76200" y="28194"/>
                </a:moveTo>
                <a:lnTo>
                  <a:pt x="63500" y="28194"/>
                </a:lnTo>
                <a:lnTo>
                  <a:pt x="63500" y="48005"/>
                </a:lnTo>
                <a:lnTo>
                  <a:pt x="76200" y="48005"/>
                </a:lnTo>
                <a:lnTo>
                  <a:pt x="76200" y="28194"/>
                </a:lnTo>
                <a:close/>
              </a:path>
              <a:path w="2679065" h="76200">
                <a:moveTo>
                  <a:pt x="2602737" y="28194"/>
                </a:moveTo>
                <a:lnTo>
                  <a:pt x="76200" y="28194"/>
                </a:lnTo>
                <a:lnTo>
                  <a:pt x="76200" y="48005"/>
                </a:lnTo>
                <a:lnTo>
                  <a:pt x="2602737" y="48005"/>
                </a:lnTo>
                <a:lnTo>
                  <a:pt x="2602737" y="28194"/>
                </a:lnTo>
                <a:close/>
              </a:path>
              <a:path w="2679065" h="76200">
                <a:moveTo>
                  <a:pt x="2659126" y="28194"/>
                </a:moveTo>
                <a:lnTo>
                  <a:pt x="2615437" y="28194"/>
                </a:lnTo>
                <a:lnTo>
                  <a:pt x="2615437" y="48005"/>
                </a:lnTo>
                <a:lnTo>
                  <a:pt x="2659126" y="48005"/>
                </a:lnTo>
                <a:lnTo>
                  <a:pt x="2678937" y="38100"/>
                </a:lnTo>
                <a:lnTo>
                  <a:pt x="2659126" y="28194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7512557" y="2419350"/>
            <a:ext cx="4412615" cy="76200"/>
          </a:xfrm>
          <a:custGeom>
            <a:avLst/>
            <a:gdLst/>
            <a:ahLst/>
            <a:cxnLst/>
            <a:rect l="l" t="t" r="r" b="b"/>
            <a:pathLst>
              <a:path w="4412615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8005"/>
                </a:lnTo>
                <a:lnTo>
                  <a:pt x="63500" y="48005"/>
                </a:lnTo>
                <a:lnTo>
                  <a:pt x="63500" y="28194"/>
                </a:lnTo>
                <a:lnTo>
                  <a:pt x="76200" y="28194"/>
                </a:lnTo>
                <a:lnTo>
                  <a:pt x="76200" y="0"/>
                </a:lnTo>
                <a:close/>
              </a:path>
              <a:path w="4412615" h="76200">
                <a:moveTo>
                  <a:pt x="4336415" y="0"/>
                </a:moveTo>
                <a:lnTo>
                  <a:pt x="4336415" y="76200"/>
                </a:lnTo>
                <a:lnTo>
                  <a:pt x="4392803" y="48005"/>
                </a:lnTo>
                <a:lnTo>
                  <a:pt x="4349115" y="48005"/>
                </a:lnTo>
                <a:lnTo>
                  <a:pt x="4349115" y="28194"/>
                </a:lnTo>
                <a:lnTo>
                  <a:pt x="4392803" y="28194"/>
                </a:lnTo>
                <a:lnTo>
                  <a:pt x="4336415" y="0"/>
                </a:lnTo>
                <a:close/>
              </a:path>
              <a:path w="4412615" h="76200">
                <a:moveTo>
                  <a:pt x="76200" y="28194"/>
                </a:moveTo>
                <a:lnTo>
                  <a:pt x="63500" y="28194"/>
                </a:lnTo>
                <a:lnTo>
                  <a:pt x="63500" y="48005"/>
                </a:lnTo>
                <a:lnTo>
                  <a:pt x="76200" y="48005"/>
                </a:lnTo>
                <a:lnTo>
                  <a:pt x="76200" y="28194"/>
                </a:lnTo>
                <a:close/>
              </a:path>
              <a:path w="4412615" h="76200">
                <a:moveTo>
                  <a:pt x="4336415" y="28194"/>
                </a:moveTo>
                <a:lnTo>
                  <a:pt x="76200" y="28194"/>
                </a:lnTo>
                <a:lnTo>
                  <a:pt x="76200" y="48005"/>
                </a:lnTo>
                <a:lnTo>
                  <a:pt x="4336415" y="48005"/>
                </a:lnTo>
                <a:lnTo>
                  <a:pt x="4336415" y="28194"/>
                </a:lnTo>
                <a:close/>
              </a:path>
              <a:path w="4412615" h="76200">
                <a:moveTo>
                  <a:pt x="4392803" y="28194"/>
                </a:moveTo>
                <a:lnTo>
                  <a:pt x="4349115" y="28194"/>
                </a:lnTo>
                <a:lnTo>
                  <a:pt x="4349115" y="48005"/>
                </a:lnTo>
                <a:lnTo>
                  <a:pt x="4392803" y="48005"/>
                </a:lnTo>
                <a:lnTo>
                  <a:pt x="4412615" y="38100"/>
                </a:lnTo>
                <a:lnTo>
                  <a:pt x="4392803" y="28194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 txBox="1"/>
          <p:nvPr/>
        </p:nvSpPr>
        <p:spPr>
          <a:xfrm>
            <a:off x="283463" y="2122932"/>
            <a:ext cx="4422775" cy="492759"/>
          </a:xfrm>
          <a:prstGeom prst="rect">
            <a:avLst/>
          </a:prstGeom>
          <a:solidFill>
            <a:srgbClr val="0F46BB"/>
          </a:solidFill>
        </p:spPr>
        <p:txBody>
          <a:bodyPr wrap="square" lIns="0" tIns="92075" rIns="0" bIns="0" rtlCol="0" vert="horz">
            <a:spAutoFit/>
          </a:bodyPr>
          <a:lstStyle/>
          <a:p>
            <a:pPr marL="422275">
              <a:lnSpc>
                <a:spcPct val="100000"/>
              </a:lnSpc>
              <a:spcBef>
                <a:spcPts val="725"/>
              </a:spcBef>
            </a:pPr>
            <a:r>
              <a:rPr dirty="0" sz="1850" b="1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850" b="1">
                <a:solidFill>
                  <a:srgbClr val="FFFFFF"/>
                </a:solidFill>
                <a:latin typeface="Calibri"/>
                <a:cs typeface="Calibri"/>
              </a:rPr>
              <a:t>Ả</a:t>
            </a:r>
            <a:r>
              <a:rPr dirty="0" sz="1850" b="1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1850" spc="-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50" spc="-5" b="1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1850" spc="-5" b="1">
                <a:solidFill>
                  <a:srgbClr val="FFFFFF"/>
                </a:solidFill>
                <a:latin typeface="Calibri"/>
                <a:cs typeface="Calibri"/>
              </a:rPr>
              <a:t>ƯỢ</a:t>
            </a:r>
            <a:r>
              <a:rPr dirty="0" sz="1850" spc="-5" b="1">
                <a:solidFill>
                  <a:srgbClr val="FFFFFF"/>
                </a:solidFill>
                <a:latin typeface="Trebuchet MS"/>
                <a:cs typeface="Trebuchet MS"/>
              </a:rPr>
              <a:t>NG</a:t>
            </a:r>
            <a:r>
              <a:rPr dirty="0" sz="1850" spc="-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50" b="1">
                <a:solidFill>
                  <a:srgbClr val="FFFFFF"/>
                </a:solidFill>
                <a:latin typeface="Trebuchet MS"/>
                <a:cs typeface="Trebuchet MS"/>
              </a:rPr>
              <a:t>BÁN</a:t>
            </a:r>
            <a:r>
              <a:rPr dirty="0" sz="185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50" spc="5" b="1">
                <a:solidFill>
                  <a:srgbClr val="FFFFFF"/>
                </a:solidFill>
                <a:latin typeface="Trebuchet MS"/>
                <a:cs typeface="Trebuchet MS"/>
              </a:rPr>
              <a:t>HÀNG </a:t>
            </a:r>
            <a:r>
              <a:rPr dirty="0" sz="1850" b="1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1850" spc="-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50" spc="5" b="1">
                <a:solidFill>
                  <a:srgbClr val="FFFFFF"/>
                </a:solidFill>
                <a:latin typeface="Trebuchet MS"/>
                <a:cs typeface="Trebuchet MS"/>
              </a:rPr>
              <a:t>LO</a:t>
            </a:r>
            <a:r>
              <a:rPr dirty="0" sz="1850" spc="5" b="1">
                <a:solidFill>
                  <a:srgbClr val="FFFFFF"/>
                </a:solidFill>
                <a:latin typeface="Calibri"/>
                <a:cs typeface="Calibri"/>
              </a:rPr>
              <a:t>Ạ</a:t>
            </a:r>
            <a:r>
              <a:rPr dirty="0" sz="1850" spc="5" b="1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185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50" spc="5" b="1">
                <a:solidFill>
                  <a:srgbClr val="FFFFFF"/>
                </a:solidFill>
                <a:latin typeface="Trebuchet MS"/>
                <a:cs typeface="Trebuchet MS"/>
              </a:rPr>
              <a:t>XE</a:t>
            </a:r>
            <a:endParaRPr sz="1850">
              <a:latin typeface="Trebuchet MS"/>
              <a:cs typeface="Trebuchet MS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156708" y="2044446"/>
            <a:ext cx="17780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585858"/>
                </a:solidFill>
                <a:latin typeface="Trebuchet MS"/>
                <a:cs typeface="Trebuchet MS"/>
              </a:rPr>
              <a:t>Giãn</a:t>
            </a:r>
            <a:r>
              <a:rPr dirty="0" sz="1800" spc="-40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585858"/>
                </a:solidFill>
                <a:latin typeface="Trebuchet MS"/>
                <a:cs typeface="Trebuchet MS"/>
              </a:rPr>
              <a:t>cách</a:t>
            </a:r>
            <a:r>
              <a:rPr dirty="0" sz="1800" spc="-25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585858"/>
                </a:solidFill>
                <a:latin typeface="Trebuchet MS"/>
                <a:cs typeface="Trebuchet MS"/>
              </a:rPr>
              <a:t>xã</a:t>
            </a:r>
            <a:r>
              <a:rPr dirty="0" sz="1800" spc="-25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585858"/>
                </a:solidFill>
                <a:latin typeface="Trebuchet MS"/>
                <a:cs typeface="Trebuchet MS"/>
              </a:rPr>
              <a:t>h</a:t>
            </a:r>
            <a:r>
              <a:rPr dirty="0" sz="1800" b="1">
                <a:solidFill>
                  <a:srgbClr val="585858"/>
                </a:solidFill>
                <a:latin typeface="Calibri"/>
                <a:cs typeface="Calibri"/>
              </a:rPr>
              <a:t>ộ</a:t>
            </a:r>
            <a:r>
              <a:rPr dirty="0" sz="1800" b="1">
                <a:solidFill>
                  <a:srgbClr val="585858"/>
                </a:solidFill>
                <a:latin typeface="Trebuchet MS"/>
                <a:cs typeface="Trebuchet MS"/>
              </a:rPr>
              <a:t>i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344281" y="2068448"/>
            <a:ext cx="26841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585858"/>
                </a:solidFill>
                <a:latin typeface="Trebuchet MS"/>
                <a:cs typeface="Trebuchet MS"/>
              </a:rPr>
              <a:t>Gi</a:t>
            </a:r>
            <a:r>
              <a:rPr dirty="0" sz="1800" spc="-5" b="1">
                <a:solidFill>
                  <a:srgbClr val="585858"/>
                </a:solidFill>
                <a:latin typeface="Calibri"/>
                <a:cs typeface="Calibri"/>
              </a:rPr>
              <a:t>ả</a:t>
            </a:r>
            <a:r>
              <a:rPr dirty="0" sz="1800" spc="-5" b="1">
                <a:solidFill>
                  <a:srgbClr val="585858"/>
                </a:solidFill>
                <a:latin typeface="Trebuchet MS"/>
                <a:cs typeface="Trebuchet MS"/>
              </a:rPr>
              <a:t>m</a:t>
            </a:r>
            <a:r>
              <a:rPr dirty="0" sz="1800" spc="-20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585858"/>
                </a:solidFill>
                <a:latin typeface="Trebuchet MS"/>
                <a:cs typeface="Trebuchet MS"/>
              </a:rPr>
              <a:t>50%</a:t>
            </a:r>
            <a:r>
              <a:rPr dirty="0" sz="1800" spc="-20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585858"/>
                </a:solidFill>
                <a:latin typeface="Trebuchet MS"/>
                <a:cs typeface="Trebuchet MS"/>
              </a:rPr>
              <a:t>l</a:t>
            </a:r>
            <a:r>
              <a:rPr dirty="0" sz="1800" spc="-5" b="1">
                <a:solidFill>
                  <a:srgbClr val="585858"/>
                </a:solidFill>
                <a:latin typeface="Calibri"/>
                <a:cs typeface="Calibri"/>
              </a:rPr>
              <a:t>ệ</a:t>
            </a:r>
            <a:r>
              <a:rPr dirty="0" sz="1800" spc="1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585858"/>
                </a:solidFill>
                <a:latin typeface="Trebuchet MS"/>
                <a:cs typeface="Trebuchet MS"/>
              </a:rPr>
              <a:t>phí</a:t>
            </a:r>
            <a:r>
              <a:rPr dirty="0" sz="1800" spc="-10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585858"/>
                </a:solidFill>
                <a:latin typeface="Trebuchet MS"/>
                <a:cs typeface="Trebuchet MS"/>
              </a:rPr>
              <a:t>tr</a:t>
            </a:r>
            <a:r>
              <a:rPr dirty="0" sz="1800" spc="-5" b="1">
                <a:solidFill>
                  <a:srgbClr val="585858"/>
                </a:solidFill>
                <a:latin typeface="Calibri"/>
                <a:cs typeface="Calibri"/>
              </a:rPr>
              <a:t>ướ</a:t>
            </a:r>
            <a:r>
              <a:rPr dirty="0" sz="1800" spc="-5" b="1">
                <a:solidFill>
                  <a:srgbClr val="585858"/>
                </a:solidFill>
                <a:latin typeface="Trebuchet MS"/>
                <a:cs typeface="Trebuchet MS"/>
              </a:rPr>
              <a:t>c</a:t>
            </a:r>
            <a:r>
              <a:rPr dirty="0" sz="1800" spc="-10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585858"/>
                </a:solidFill>
                <a:latin typeface="Trebuchet MS"/>
                <a:cs typeface="Trebuchet MS"/>
              </a:rPr>
              <a:t>b</a:t>
            </a:r>
            <a:r>
              <a:rPr dirty="0" sz="1800" spc="-5" b="1">
                <a:solidFill>
                  <a:srgbClr val="585858"/>
                </a:solidFill>
                <a:latin typeface="Calibri"/>
                <a:cs typeface="Calibri"/>
              </a:rPr>
              <a:t>ạ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62204" y="5950407"/>
            <a:ext cx="2830195" cy="48323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Ngu</a:t>
            </a:r>
            <a:r>
              <a:rPr dirty="0" sz="1050" spc="-5">
                <a:solidFill>
                  <a:srgbClr val="585858"/>
                </a:solidFill>
                <a:latin typeface="Calibri"/>
                <a:cs typeface="Calibri"/>
              </a:rPr>
              <a:t>ồ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n:</a:t>
            </a:r>
            <a:r>
              <a:rPr dirty="0" sz="1050" spc="-4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VAMA</a:t>
            </a:r>
            <a:endParaRPr sz="10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*</a:t>
            </a:r>
            <a:r>
              <a:rPr dirty="0" sz="1050" spc="-1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Đ</a:t>
            </a:r>
            <a:r>
              <a:rPr dirty="0" sz="1050">
                <a:solidFill>
                  <a:srgbClr val="585858"/>
                </a:solidFill>
                <a:latin typeface="Calibri"/>
                <a:cs typeface="Calibri"/>
              </a:rPr>
              <a:t>ố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i</a:t>
            </a:r>
            <a:r>
              <a:rPr dirty="0" sz="1050" spc="-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v</a:t>
            </a:r>
            <a:r>
              <a:rPr dirty="0" sz="1050">
                <a:solidFill>
                  <a:srgbClr val="585858"/>
                </a:solidFill>
                <a:latin typeface="Calibri"/>
                <a:cs typeface="Calibri"/>
              </a:rPr>
              <a:t>ớ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i</a:t>
            </a:r>
            <a:r>
              <a:rPr dirty="0" sz="1050" spc="-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v</a:t>
            </a:r>
            <a:r>
              <a:rPr dirty="0" sz="1050">
                <a:solidFill>
                  <a:srgbClr val="585858"/>
                </a:solidFill>
                <a:latin typeface="Calibri"/>
                <a:cs typeface="Calibri"/>
              </a:rPr>
              <a:t>ớ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i</a:t>
            </a:r>
            <a:r>
              <a:rPr dirty="0" sz="1050" spc="-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b="1">
                <a:solidFill>
                  <a:srgbClr val="585858"/>
                </a:solidFill>
                <a:latin typeface="Trebuchet MS"/>
                <a:cs typeface="Trebuchet MS"/>
              </a:rPr>
              <a:t>ô</a:t>
            </a:r>
            <a:r>
              <a:rPr dirty="0" sz="1050" spc="-10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b="1">
                <a:solidFill>
                  <a:srgbClr val="585858"/>
                </a:solidFill>
                <a:latin typeface="Trebuchet MS"/>
                <a:cs typeface="Trebuchet MS"/>
              </a:rPr>
              <a:t>tô</a:t>
            </a:r>
            <a:r>
              <a:rPr dirty="0" sz="1050" spc="-15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spc="-5" b="1">
                <a:solidFill>
                  <a:srgbClr val="585858"/>
                </a:solidFill>
                <a:latin typeface="Trebuchet MS"/>
                <a:cs typeface="Trebuchet MS"/>
              </a:rPr>
              <a:t>l</a:t>
            </a:r>
            <a:r>
              <a:rPr dirty="0" sz="1050" spc="-5" b="1">
                <a:solidFill>
                  <a:srgbClr val="585858"/>
                </a:solidFill>
                <a:latin typeface="Calibri"/>
                <a:cs typeface="Calibri"/>
              </a:rPr>
              <a:t>ắ</a:t>
            </a:r>
            <a:r>
              <a:rPr dirty="0" sz="1050" spc="-5" b="1">
                <a:solidFill>
                  <a:srgbClr val="585858"/>
                </a:solidFill>
                <a:latin typeface="Trebuchet MS"/>
                <a:cs typeface="Trebuchet MS"/>
              </a:rPr>
              <a:t>p</a:t>
            </a:r>
            <a:r>
              <a:rPr dirty="0" sz="1050" spc="-10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b="1">
                <a:solidFill>
                  <a:srgbClr val="585858"/>
                </a:solidFill>
                <a:latin typeface="Trebuchet MS"/>
                <a:cs typeface="Trebuchet MS"/>
              </a:rPr>
              <a:t>ráp,</a:t>
            </a:r>
            <a:r>
              <a:rPr dirty="0" sz="1050" spc="-15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spc="-5" b="1">
                <a:solidFill>
                  <a:srgbClr val="585858"/>
                </a:solidFill>
                <a:latin typeface="Trebuchet MS"/>
                <a:cs typeface="Trebuchet MS"/>
              </a:rPr>
              <a:t>s</a:t>
            </a:r>
            <a:r>
              <a:rPr dirty="0" sz="1050" spc="-5" b="1">
                <a:solidFill>
                  <a:srgbClr val="585858"/>
                </a:solidFill>
                <a:latin typeface="Calibri"/>
                <a:cs typeface="Calibri"/>
              </a:rPr>
              <a:t>ả</a:t>
            </a:r>
            <a:r>
              <a:rPr dirty="0" sz="1050" spc="-5" b="1">
                <a:solidFill>
                  <a:srgbClr val="585858"/>
                </a:solidFill>
                <a:latin typeface="Trebuchet MS"/>
                <a:cs typeface="Trebuchet MS"/>
              </a:rPr>
              <a:t>n</a:t>
            </a:r>
            <a:r>
              <a:rPr dirty="0" sz="1050" spc="-25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b="1">
                <a:solidFill>
                  <a:srgbClr val="585858"/>
                </a:solidFill>
                <a:latin typeface="Trebuchet MS"/>
                <a:cs typeface="Trebuchet MS"/>
              </a:rPr>
              <a:t>xu</a:t>
            </a:r>
            <a:r>
              <a:rPr dirty="0" sz="1050" b="1">
                <a:solidFill>
                  <a:srgbClr val="585858"/>
                </a:solidFill>
                <a:latin typeface="Calibri"/>
                <a:cs typeface="Calibri"/>
              </a:rPr>
              <a:t>ấ</a:t>
            </a:r>
            <a:r>
              <a:rPr dirty="0" sz="1050" b="1">
                <a:solidFill>
                  <a:srgbClr val="585858"/>
                </a:solidFill>
                <a:latin typeface="Trebuchet MS"/>
                <a:cs typeface="Trebuchet MS"/>
              </a:rPr>
              <a:t>t</a:t>
            </a:r>
            <a:r>
              <a:rPr dirty="0" sz="1050" spc="-30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b="1">
                <a:solidFill>
                  <a:srgbClr val="585858"/>
                </a:solidFill>
                <a:latin typeface="Trebuchet MS"/>
                <a:cs typeface="Trebuchet MS"/>
              </a:rPr>
              <a:t>trong</a:t>
            </a:r>
            <a:r>
              <a:rPr dirty="0" sz="1050" spc="-20" b="1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b="1">
                <a:solidFill>
                  <a:srgbClr val="585858"/>
                </a:solidFill>
                <a:latin typeface="Trebuchet MS"/>
                <a:cs typeface="Trebuchet MS"/>
              </a:rPr>
              <a:t>n</a:t>
            </a:r>
            <a:r>
              <a:rPr dirty="0" sz="1050" b="1">
                <a:solidFill>
                  <a:srgbClr val="585858"/>
                </a:solidFill>
                <a:latin typeface="Calibri"/>
                <a:cs typeface="Calibri"/>
              </a:rPr>
              <a:t>ướ</a:t>
            </a:r>
            <a:r>
              <a:rPr dirty="0" sz="1050" b="1">
                <a:solidFill>
                  <a:srgbClr val="585858"/>
                </a:solidFill>
                <a:latin typeface="Trebuchet MS"/>
                <a:cs typeface="Trebuchet MS"/>
              </a:rPr>
              <a:t>c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73" name="object 73"/>
          <p:cNvSpPr txBox="1">
            <a:spLocks noGrp="1"/>
          </p:cNvSpPr>
          <p:nvPr>
            <p:ph type="title"/>
          </p:nvPr>
        </p:nvSpPr>
        <p:spPr>
          <a:xfrm>
            <a:off x="1181811" y="282955"/>
            <a:ext cx="472186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Ổ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-3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QUAN</a:t>
            </a:r>
            <a:r>
              <a:rPr dirty="0" sz="2800" spc="-4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TH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Ị</a:t>
            </a:r>
            <a:r>
              <a:rPr dirty="0" sz="2800" spc="145">
                <a:solidFill>
                  <a:srgbClr val="0F46BB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F46BB"/>
                </a:solidFill>
                <a:latin typeface="Trebuchet MS"/>
                <a:cs typeface="Trebuchet MS"/>
              </a:rPr>
              <a:t>TR</a:t>
            </a:r>
            <a:r>
              <a:rPr dirty="0" sz="2800" spc="-20">
                <a:solidFill>
                  <a:srgbClr val="0F46BB"/>
                </a:solidFill>
                <a:latin typeface="Calibri"/>
                <a:cs typeface="Calibri"/>
              </a:rPr>
              <a:t>ƯỜ</a:t>
            </a:r>
            <a:r>
              <a:rPr dirty="0" sz="2800" spc="-20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1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XE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1225" y="4532318"/>
            <a:ext cx="1263650" cy="2196465"/>
            <a:chOff x="751225" y="4532318"/>
            <a:chExt cx="1263650" cy="21964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1225" y="4532318"/>
              <a:ext cx="1263609" cy="21962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3815" y="4594859"/>
              <a:ext cx="1197863" cy="2130552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216408" y="443483"/>
            <a:ext cx="887094" cy="175260"/>
          </a:xfrm>
          <a:custGeom>
            <a:avLst/>
            <a:gdLst/>
            <a:ahLst/>
            <a:cxnLst/>
            <a:rect l="l" t="t" r="r" b="b"/>
            <a:pathLst>
              <a:path w="887094" h="175259">
                <a:moveTo>
                  <a:pt x="886968" y="0"/>
                </a:moveTo>
                <a:lnTo>
                  <a:pt x="0" y="0"/>
                </a:lnTo>
                <a:lnTo>
                  <a:pt x="0" y="175260"/>
                </a:lnTo>
                <a:lnTo>
                  <a:pt x="886968" y="175260"/>
                </a:lnTo>
                <a:lnTo>
                  <a:pt x="886968" y="0"/>
                </a:lnTo>
                <a:close/>
              </a:path>
            </a:pathLst>
          </a:custGeom>
          <a:solidFill>
            <a:srgbClr val="0F46B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81811" y="181178"/>
            <a:ext cx="286004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>
                <a:solidFill>
                  <a:srgbClr val="0F46BB"/>
                </a:solidFill>
                <a:latin typeface="Trebuchet MS"/>
                <a:cs typeface="Trebuchet MS"/>
              </a:rPr>
              <a:t>QU</a:t>
            </a:r>
            <a:r>
              <a:rPr dirty="0" sz="4000" spc="-5">
                <a:solidFill>
                  <a:srgbClr val="0F46BB"/>
                </a:solidFill>
                <a:latin typeface="Calibri"/>
                <a:cs typeface="Calibri"/>
              </a:rPr>
              <a:t>Ả</a:t>
            </a:r>
            <a:r>
              <a:rPr dirty="0" sz="4000" spc="-5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4000" spc="-9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4000">
                <a:solidFill>
                  <a:srgbClr val="0F46BB"/>
                </a:solidFill>
                <a:latin typeface="Trebuchet MS"/>
                <a:cs typeface="Trebuchet MS"/>
              </a:rPr>
              <a:t>CÁO</a:t>
            </a:r>
            <a:endParaRPr sz="40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668511" y="0"/>
            <a:ext cx="3523615" cy="693420"/>
            <a:chOff x="8668511" y="0"/>
            <a:chExt cx="3523615" cy="693420"/>
          </a:xfrm>
        </p:grpSpPr>
        <p:sp>
          <p:nvSpPr>
            <p:cNvPr id="8" name="object 8"/>
            <p:cNvSpPr/>
            <p:nvPr/>
          </p:nvSpPr>
          <p:spPr>
            <a:xfrm>
              <a:off x="10253472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68511" y="0"/>
              <a:ext cx="1603248" cy="69342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0399014" y="3982973"/>
            <a:ext cx="1400810" cy="512445"/>
          </a:xfrm>
          <a:prstGeom prst="rect">
            <a:avLst/>
          </a:prstGeom>
          <a:ln w="19811">
            <a:solidFill>
              <a:srgbClr val="000000"/>
            </a:solidFill>
          </a:ln>
        </p:spPr>
        <p:txBody>
          <a:bodyPr wrap="square" lIns="0" tIns="121920" rIns="0" bIns="0" rtlCol="0" vert="horz">
            <a:spAutoFit/>
          </a:bodyPr>
          <a:lstStyle/>
          <a:p>
            <a:pPr marL="450215">
              <a:lnSpc>
                <a:spcPct val="100000"/>
              </a:lnSpc>
              <a:spcBef>
                <a:spcPts val="960"/>
              </a:spcBef>
            </a:pPr>
            <a:r>
              <a:rPr dirty="0" sz="1700" spc="55" b="1">
                <a:latin typeface="Arial"/>
                <a:cs typeface="Arial"/>
              </a:rPr>
              <a:t>Data</a:t>
            </a:r>
            <a:endParaRPr sz="17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4105" y="1087627"/>
            <a:ext cx="10864850" cy="635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latin typeface="Arial"/>
                <a:cs typeface="Arial"/>
              </a:rPr>
              <a:t>Để </a:t>
            </a:r>
            <a:r>
              <a:rPr dirty="0" sz="2000" spc="-10" b="1">
                <a:latin typeface="Arial"/>
                <a:cs typeface="Arial"/>
              </a:rPr>
              <a:t>vận </a:t>
            </a:r>
            <a:r>
              <a:rPr dirty="0" sz="2000" b="1">
                <a:latin typeface="Arial"/>
                <a:cs typeface="Arial"/>
              </a:rPr>
              <a:t>hành </a:t>
            </a:r>
            <a:r>
              <a:rPr dirty="0" sz="2000" spc="-5" b="1">
                <a:latin typeface="Arial"/>
                <a:cs typeface="Arial"/>
              </a:rPr>
              <a:t>chiến </a:t>
            </a:r>
            <a:r>
              <a:rPr dirty="0" sz="2000" b="1">
                <a:latin typeface="Arial"/>
                <a:cs typeface="Arial"/>
              </a:rPr>
              <a:t>dịch quảng </a:t>
            </a:r>
            <a:r>
              <a:rPr dirty="0" sz="2000" spc="-5" b="1">
                <a:latin typeface="Arial"/>
                <a:cs typeface="Arial"/>
              </a:rPr>
              <a:t>cáo cho </a:t>
            </a:r>
            <a:r>
              <a:rPr dirty="0" sz="2000" b="1">
                <a:latin typeface="Arial"/>
                <a:cs typeface="Arial"/>
              </a:rPr>
              <a:t>ngành </a:t>
            </a:r>
            <a:r>
              <a:rPr dirty="0" sz="2000" spc="-5" b="1">
                <a:latin typeface="Arial"/>
                <a:cs typeface="Arial"/>
              </a:rPr>
              <a:t>Automobile </a:t>
            </a:r>
            <a:r>
              <a:rPr dirty="0" sz="2000" b="1">
                <a:latin typeface="Arial"/>
                <a:cs typeface="Arial"/>
              </a:rPr>
              <a:t>tìm </a:t>
            </a:r>
            <a:r>
              <a:rPr dirty="0" sz="2000" spc="-5" b="1">
                <a:latin typeface="Arial"/>
                <a:cs typeface="Arial"/>
              </a:rPr>
              <a:t>kiếm khách </a:t>
            </a:r>
            <a:r>
              <a:rPr dirty="0" sz="2000" b="1">
                <a:latin typeface="Arial"/>
                <a:cs typeface="Arial"/>
              </a:rPr>
              <a:t>hàng tiềm năng </a:t>
            </a:r>
            <a:r>
              <a:rPr dirty="0" sz="2000" spc="-54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thì</a:t>
            </a:r>
            <a:r>
              <a:rPr dirty="0" sz="2000" spc="-25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cần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quan tâm</a:t>
            </a:r>
            <a:r>
              <a:rPr dirty="0" sz="2000" spc="-2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đến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6</a:t>
            </a:r>
            <a:r>
              <a:rPr dirty="0" sz="2000" spc="-5" b="1">
                <a:latin typeface="Arial"/>
                <a:cs typeface="Arial"/>
              </a:rPr>
              <a:t> </a:t>
            </a:r>
            <a:r>
              <a:rPr dirty="0" sz="2000" spc="-15" b="1">
                <a:latin typeface="Arial"/>
                <a:cs typeface="Arial"/>
              </a:rPr>
              <a:t>yếu</a:t>
            </a:r>
            <a:r>
              <a:rPr dirty="0" sz="2000" spc="1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tố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cốt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lõi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28559" y="5361432"/>
            <a:ext cx="1212264" cy="127863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39667" y="5394959"/>
            <a:ext cx="382524" cy="355091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3346703" y="4655820"/>
            <a:ext cx="1736089" cy="1917700"/>
            <a:chOff x="3346703" y="4655820"/>
            <a:chExt cx="1736089" cy="1917700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50195" y="5157236"/>
              <a:ext cx="347240" cy="33066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18265" y="5682303"/>
              <a:ext cx="656721" cy="13560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22986" y="5558146"/>
              <a:ext cx="359480" cy="33203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50435" y="5768340"/>
              <a:ext cx="684276" cy="6355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46047" y="5094732"/>
              <a:ext cx="441548" cy="4754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39667" y="5925312"/>
              <a:ext cx="684276" cy="23621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15739" y="6141720"/>
              <a:ext cx="464820" cy="43129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346703" y="4655820"/>
              <a:ext cx="1702435" cy="512445"/>
            </a:xfrm>
            <a:custGeom>
              <a:avLst/>
              <a:gdLst/>
              <a:ahLst/>
              <a:cxnLst/>
              <a:rect l="l" t="t" r="r" b="b"/>
              <a:pathLst>
                <a:path w="1702435" h="512445">
                  <a:moveTo>
                    <a:pt x="1702307" y="0"/>
                  </a:moveTo>
                  <a:lnTo>
                    <a:pt x="0" y="0"/>
                  </a:lnTo>
                  <a:lnTo>
                    <a:pt x="0" y="512063"/>
                  </a:lnTo>
                  <a:lnTo>
                    <a:pt x="1702307" y="512063"/>
                  </a:lnTo>
                  <a:lnTo>
                    <a:pt x="1702307" y="0"/>
                  </a:lnTo>
                  <a:close/>
                </a:path>
              </a:pathLst>
            </a:custGeom>
            <a:solidFill>
              <a:srgbClr val="1154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54907" y="4751832"/>
              <a:ext cx="1475232" cy="297180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6117335" y="4690871"/>
            <a:ext cx="1198880" cy="2021205"/>
            <a:chOff x="6117335" y="4690871"/>
            <a:chExt cx="1198880" cy="2021205"/>
          </a:xfrm>
        </p:grpSpPr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117335" y="4690871"/>
              <a:ext cx="1198347" cy="202082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210299" y="4930139"/>
              <a:ext cx="1033272" cy="1551432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733805" y="3982973"/>
            <a:ext cx="1553210" cy="512445"/>
          </a:xfrm>
          <a:prstGeom prst="rect">
            <a:avLst/>
          </a:prstGeom>
          <a:ln w="19812">
            <a:solidFill>
              <a:srgbClr val="000000"/>
            </a:solidFill>
          </a:ln>
        </p:spPr>
        <p:txBody>
          <a:bodyPr wrap="square" lIns="0" tIns="121920" rIns="0" bIns="0" rtlCol="0" vert="horz">
            <a:spAutoFit/>
          </a:bodyPr>
          <a:lstStyle/>
          <a:p>
            <a:pPr marL="360680">
              <a:lnSpc>
                <a:spcPct val="100000"/>
              </a:lnSpc>
              <a:spcBef>
                <a:spcPts val="960"/>
              </a:spcBef>
            </a:pPr>
            <a:r>
              <a:rPr dirty="0" sz="1700" spc="-25" b="1">
                <a:latin typeface="Arial"/>
                <a:cs typeface="Arial"/>
              </a:rPr>
              <a:t>Creative</a:t>
            </a:r>
            <a:endParaRPr sz="17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356609" y="3982973"/>
            <a:ext cx="1553210" cy="512445"/>
          </a:xfrm>
          <a:prstGeom prst="rect">
            <a:avLst/>
          </a:prstGeom>
          <a:ln w="19811">
            <a:solidFill>
              <a:srgbClr val="000000"/>
            </a:solidFill>
          </a:ln>
        </p:spPr>
        <p:txBody>
          <a:bodyPr wrap="square" lIns="0" tIns="121920" rIns="0" bIns="0" rtlCol="0" vert="horz">
            <a:spAutoFit/>
          </a:bodyPr>
          <a:lstStyle/>
          <a:p>
            <a:pPr marL="469900">
              <a:lnSpc>
                <a:spcPct val="100000"/>
              </a:lnSpc>
              <a:spcBef>
                <a:spcPts val="960"/>
              </a:spcBef>
            </a:pPr>
            <a:r>
              <a:rPr dirty="0" sz="1700" spc="-10" b="1">
                <a:latin typeface="Arial"/>
                <a:cs typeface="Arial"/>
              </a:rPr>
              <a:t>Media</a:t>
            </a:r>
            <a:endParaRPr sz="17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827014" y="3982973"/>
            <a:ext cx="1793875" cy="512445"/>
          </a:xfrm>
          <a:prstGeom prst="rect">
            <a:avLst/>
          </a:prstGeom>
          <a:ln w="19811">
            <a:solidFill>
              <a:srgbClr val="000000"/>
            </a:solidFill>
          </a:ln>
        </p:spPr>
        <p:txBody>
          <a:bodyPr wrap="square" lIns="0" tIns="121920" rIns="0" bIns="0" rtlCol="0" vert="horz">
            <a:spAutoFit/>
          </a:bodyPr>
          <a:lstStyle/>
          <a:p>
            <a:pPr marL="206375">
              <a:lnSpc>
                <a:spcPct val="100000"/>
              </a:lnSpc>
              <a:spcBef>
                <a:spcPts val="960"/>
              </a:spcBef>
            </a:pPr>
            <a:r>
              <a:rPr dirty="0" sz="1700" spc="-30" b="1">
                <a:latin typeface="Arial"/>
                <a:cs typeface="Arial"/>
              </a:rPr>
              <a:t>Landing</a:t>
            </a:r>
            <a:r>
              <a:rPr dirty="0" sz="1700" spc="-55" b="1">
                <a:latin typeface="Arial"/>
                <a:cs typeface="Arial"/>
              </a:rPr>
              <a:t> </a:t>
            </a:r>
            <a:r>
              <a:rPr dirty="0" sz="1700" spc="-20" b="1">
                <a:latin typeface="Arial"/>
                <a:cs typeface="Arial"/>
              </a:rPr>
              <a:t>Page</a:t>
            </a:r>
            <a:endParaRPr sz="17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332469" y="3982973"/>
            <a:ext cx="1400810" cy="512445"/>
          </a:xfrm>
          <a:prstGeom prst="rect">
            <a:avLst/>
          </a:prstGeom>
          <a:ln w="19811">
            <a:solidFill>
              <a:srgbClr val="000000"/>
            </a:solidFill>
          </a:ln>
        </p:spPr>
        <p:txBody>
          <a:bodyPr wrap="square" lIns="0" tIns="121920" rIns="0" bIns="0" rtlCol="0" vert="horz">
            <a:spAutoFit/>
          </a:bodyPr>
          <a:lstStyle/>
          <a:p>
            <a:pPr marL="179070">
              <a:lnSpc>
                <a:spcPct val="100000"/>
              </a:lnSpc>
              <a:spcBef>
                <a:spcPts val="960"/>
              </a:spcBef>
            </a:pPr>
            <a:r>
              <a:rPr dirty="0" sz="1700" spc="-30" b="1">
                <a:latin typeface="Arial"/>
                <a:cs typeface="Arial"/>
              </a:rPr>
              <a:t>Call</a:t>
            </a:r>
            <a:r>
              <a:rPr dirty="0" sz="1700" spc="-55" b="1">
                <a:latin typeface="Arial"/>
                <a:cs typeface="Arial"/>
              </a:rPr>
              <a:t> </a:t>
            </a:r>
            <a:r>
              <a:rPr dirty="0" sz="1700" spc="-65" b="1">
                <a:latin typeface="Arial"/>
                <a:cs typeface="Arial"/>
              </a:rPr>
              <a:t>center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439400" y="5475732"/>
            <a:ext cx="1318259" cy="1222248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5409438" y="1814322"/>
            <a:ext cx="2600325" cy="512445"/>
          </a:xfrm>
          <a:prstGeom prst="rect">
            <a:avLst/>
          </a:prstGeom>
          <a:ln w="19811">
            <a:solidFill>
              <a:srgbClr val="000000"/>
            </a:solidFill>
          </a:ln>
        </p:spPr>
        <p:txBody>
          <a:bodyPr wrap="square" lIns="0" tIns="121285" rIns="0" bIns="0" rtlCol="0" vert="horz">
            <a:spAutoFit/>
          </a:bodyPr>
          <a:lstStyle/>
          <a:p>
            <a:pPr marL="334010">
              <a:lnSpc>
                <a:spcPct val="100000"/>
              </a:lnSpc>
              <a:spcBef>
                <a:spcPts val="955"/>
              </a:spcBef>
            </a:pPr>
            <a:r>
              <a:rPr dirty="0" sz="1700" spc="-110" b="1">
                <a:latin typeface="Arial"/>
                <a:cs typeface="Arial"/>
              </a:rPr>
              <a:t>TARG</a:t>
            </a:r>
            <a:r>
              <a:rPr dirty="0" sz="1700" spc="-110" b="1">
                <a:latin typeface="Arial"/>
                <a:cs typeface="Arial"/>
              </a:rPr>
              <a:t>E</a:t>
            </a:r>
            <a:r>
              <a:rPr dirty="0" sz="1700" spc="-130" b="1">
                <a:latin typeface="Arial"/>
                <a:cs typeface="Arial"/>
              </a:rPr>
              <a:t>T</a:t>
            </a:r>
            <a:r>
              <a:rPr dirty="0" sz="1700" spc="-20" b="1">
                <a:latin typeface="Arial"/>
                <a:cs typeface="Arial"/>
              </a:rPr>
              <a:t> </a:t>
            </a:r>
            <a:r>
              <a:rPr dirty="0" sz="1700" spc="-30" b="1">
                <a:latin typeface="Arial"/>
                <a:cs typeface="Arial"/>
              </a:rPr>
              <a:t>AU</a:t>
            </a:r>
            <a:r>
              <a:rPr dirty="0" sz="1700" spc="-25" b="1">
                <a:latin typeface="Arial"/>
                <a:cs typeface="Arial"/>
              </a:rPr>
              <a:t>D</a:t>
            </a:r>
            <a:r>
              <a:rPr dirty="0" sz="1700" spc="-75" b="1">
                <a:latin typeface="Arial"/>
                <a:cs typeface="Arial"/>
              </a:rPr>
              <a:t>IENCE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472946" y="1952244"/>
            <a:ext cx="9664065" cy="2030095"/>
            <a:chOff x="1472946" y="1952244"/>
            <a:chExt cx="9664065" cy="2030095"/>
          </a:xfrm>
        </p:grpSpPr>
        <p:sp>
          <p:nvSpPr>
            <p:cNvPr id="35" name="object 35"/>
            <p:cNvSpPr/>
            <p:nvPr/>
          </p:nvSpPr>
          <p:spPr>
            <a:xfrm>
              <a:off x="1472946" y="2298953"/>
              <a:ext cx="9664065" cy="1683385"/>
            </a:xfrm>
            <a:custGeom>
              <a:avLst/>
              <a:gdLst/>
              <a:ahLst/>
              <a:cxnLst/>
              <a:rect l="l" t="t" r="r" b="b"/>
              <a:pathLst>
                <a:path w="9664065" h="1683385">
                  <a:moveTo>
                    <a:pt x="9663684" y="1607058"/>
                  </a:moveTo>
                  <a:lnTo>
                    <a:pt x="9635490" y="1607058"/>
                  </a:lnTo>
                  <a:lnTo>
                    <a:pt x="9635490" y="1280922"/>
                  </a:lnTo>
                  <a:lnTo>
                    <a:pt x="9635490" y="1265567"/>
                  </a:lnTo>
                  <a:lnTo>
                    <a:pt x="9631045" y="1261110"/>
                  </a:lnTo>
                  <a:lnTo>
                    <a:pt x="5260340" y="1261110"/>
                  </a:lnTo>
                  <a:lnTo>
                    <a:pt x="5260340" y="851535"/>
                  </a:lnTo>
                  <a:lnTo>
                    <a:pt x="5260340" y="836041"/>
                  </a:lnTo>
                  <a:lnTo>
                    <a:pt x="5255895" y="831723"/>
                  </a:lnTo>
                  <a:lnTo>
                    <a:pt x="5247132" y="831723"/>
                  </a:lnTo>
                  <a:lnTo>
                    <a:pt x="5247132" y="27432"/>
                  </a:lnTo>
                  <a:lnTo>
                    <a:pt x="5246370" y="27432"/>
                  </a:lnTo>
                  <a:lnTo>
                    <a:pt x="5246370" y="0"/>
                  </a:lnTo>
                  <a:lnTo>
                    <a:pt x="5226558" y="0"/>
                  </a:lnTo>
                  <a:lnTo>
                    <a:pt x="5226558" y="27432"/>
                  </a:lnTo>
                  <a:lnTo>
                    <a:pt x="5226431" y="27432"/>
                  </a:lnTo>
                  <a:lnTo>
                    <a:pt x="5226431" y="1281811"/>
                  </a:lnTo>
                  <a:lnTo>
                    <a:pt x="2653919" y="1281811"/>
                  </a:lnTo>
                  <a:lnTo>
                    <a:pt x="32639" y="1281811"/>
                  </a:lnTo>
                  <a:lnTo>
                    <a:pt x="28194" y="1286256"/>
                  </a:lnTo>
                  <a:lnTo>
                    <a:pt x="28194" y="1607058"/>
                  </a:lnTo>
                  <a:lnTo>
                    <a:pt x="0" y="1607058"/>
                  </a:lnTo>
                  <a:lnTo>
                    <a:pt x="38100" y="1683258"/>
                  </a:lnTo>
                  <a:lnTo>
                    <a:pt x="69850" y="1619758"/>
                  </a:lnTo>
                  <a:lnTo>
                    <a:pt x="76200" y="1607058"/>
                  </a:lnTo>
                  <a:lnTo>
                    <a:pt x="48006" y="1607058"/>
                  </a:lnTo>
                  <a:lnTo>
                    <a:pt x="48006" y="1301623"/>
                  </a:lnTo>
                  <a:lnTo>
                    <a:pt x="2649474" y="1301623"/>
                  </a:lnTo>
                  <a:lnTo>
                    <a:pt x="2649474" y="1607058"/>
                  </a:lnTo>
                  <a:lnTo>
                    <a:pt x="2621280" y="1607058"/>
                  </a:lnTo>
                  <a:lnTo>
                    <a:pt x="2659380" y="1683258"/>
                  </a:lnTo>
                  <a:lnTo>
                    <a:pt x="2691130" y="1619758"/>
                  </a:lnTo>
                  <a:lnTo>
                    <a:pt x="2697480" y="1607058"/>
                  </a:lnTo>
                  <a:lnTo>
                    <a:pt x="2669286" y="1607058"/>
                  </a:lnTo>
                  <a:lnTo>
                    <a:pt x="2669286" y="1301623"/>
                  </a:lnTo>
                  <a:lnTo>
                    <a:pt x="5240528" y="1301623"/>
                  </a:lnTo>
                  <a:lnTo>
                    <a:pt x="5240528" y="1606931"/>
                  </a:lnTo>
                  <a:lnTo>
                    <a:pt x="5212334" y="1606931"/>
                  </a:lnTo>
                  <a:lnTo>
                    <a:pt x="5250434" y="1683131"/>
                  </a:lnTo>
                  <a:lnTo>
                    <a:pt x="5282184" y="1619631"/>
                  </a:lnTo>
                  <a:lnTo>
                    <a:pt x="5288534" y="1606931"/>
                  </a:lnTo>
                  <a:lnTo>
                    <a:pt x="5260340" y="1606931"/>
                  </a:lnTo>
                  <a:lnTo>
                    <a:pt x="5260340" y="1291336"/>
                  </a:lnTo>
                  <a:lnTo>
                    <a:pt x="7549388" y="1291336"/>
                  </a:lnTo>
                  <a:lnTo>
                    <a:pt x="7549388" y="1607058"/>
                  </a:lnTo>
                  <a:lnTo>
                    <a:pt x="7521194" y="1607058"/>
                  </a:lnTo>
                  <a:lnTo>
                    <a:pt x="7559294" y="1683258"/>
                  </a:lnTo>
                  <a:lnTo>
                    <a:pt x="7591044" y="1619758"/>
                  </a:lnTo>
                  <a:lnTo>
                    <a:pt x="7597394" y="1607058"/>
                  </a:lnTo>
                  <a:lnTo>
                    <a:pt x="7569200" y="1607058"/>
                  </a:lnTo>
                  <a:lnTo>
                    <a:pt x="7569200" y="1291336"/>
                  </a:lnTo>
                  <a:lnTo>
                    <a:pt x="7569200" y="1280922"/>
                  </a:lnTo>
                  <a:lnTo>
                    <a:pt x="9615678" y="1280922"/>
                  </a:lnTo>
                  <a:lnTo>
                    <a:pt x="9615678" y="1607058"/>
                  </a:lnTo>
                  <a:lnTo>
                    <a:pt x="9587484" y="1607058"/>
                  </a:lnTo>
                  <a:lnTo>
                    <a:pt x="9625584" y="1683258"/>
                  </a:lnTo>
                  <a:lnTo>
                    <a:pt x="9657334" y="1619758"/>
                  </a:lnTo>
                  <a:lnTo>
                    <a:pt x="9663684" y="1607058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34355" y="1952244"/>
              <a:ext cx="2831592" cy="1717547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995172" y="4642109"/>
            <a:ext cx="1285240" cy="2205355"/>
            <a:chOff x="995172" y="4642109"/>
            <a:chExt cx="1285240" cy="2205355"/>
          </a:xfrm>
        </p:grpSpPr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95172" y="4642109"/>
              <a:ext cx="1284731" cy="220522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75944" y="4722874"/>
              <a:ext cx="1182624" cy="21031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1811" y="196418"/>
            <a:ext cx="238506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>
                <a:solidFill>
                  <a:srgbClr val="0F46BB"/>
                </a:solidFill>
                <a:latin typeface="Trebuchet MS"/>
                <a:cs typeface="Trebuchet MS"/>
              </a:rPr>
              <a:t>AUDIENCE</a:t>
            </a:r>
            <a:endParaRPr sz="40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668511" y="0"/>
            <a:ext cx="3523615" cy="693420"/>
            <a:chOff x="8668511" y="0"/>
            <a:chExt cx="3523615" cy="693420"/>
          </a:xfrm>
        </p:grpSpPr>
        <p:sp>
          <p:nvSpPr>
            <p:cNvPr id="4" name="object 4"/>
            <p:cNvSpPr/>
            <p:nvPr/>
          </p:nvSpPr>
          <p:spPr>
            <a:xfrm>
              <a:off x="10253472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68511" y="0"/>
              <a:ext cx="1603248" cy="69342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29184" y="3244595"/>
            <a:ext cx="7565390" cy="2682240"/>
            <a:chOff x="329184" y="3244595"/>
            <a:chExt cx="7565390" cy="2682240"/>
          </a:xfrm>
        </p:grpSpPr>
        <p:sp>
          <p:nvSpPr>
            <p:cNvPr id="8" name="object 8"/>
            <p:cNvSpPr/>
            <p:nvPr/>
          </p:nvSpPr>
          <p:spPr>
            <a:xfrm>
              <a:off x="2651760" y="5091683"/>
              <a:ext cx="1598930" cy="391795"/>
            </a:xfrm>
            <a:custGeom>
              <a:avLst/>
              <a:gdLst/>
              <a:ahLst/>
              <a:cxnLst/>
              <a:rect l="l" t="t" r="r" b="b"/>
              <a:pathLst>
                <a:path w="1598929" h="391795">
                  <a:moveTo>
                    <a:pt x="0" y="0"/>
                  </a:moveTo>
                  <a:lnTo>
                    <a:pt x="361822" y="391668"/>
                  </a:lnTo>
                  <a:lnTo>
                    <a:pt x="1240536" y="391668"/>
                  </a:lnTo>
                  <a:lnTo>
                    <a:pt x="1598676" y="11811"/>
                  </a:lnTo>
                  <a:lnTo>
                    <a:pt x="1542017" y="18096"/>
                  </a:lnTo>
                  <a:lnTo>
                    <a:pt x="1484296" y="23614"/>
                  </a:lnTo>
                  <a:lnTo>
                    <a:pt x="1425664" y="28401"/>
                  </a:lnTo>
                  <a:lnTo>
                    <a:pt x="1366269" y="32488"/>
                  </a:lnTo>
                  <a:lnTo>
                    <a:pt x="1306261" y="35910"/>
                  </a:lnTo>
                  <a:lnTo>
                    <a:pt x="1245789" y="38701"/>
                  </a:lnTo>
                  <a:lnTo>
                    <a:pt x="1185002" y="40894"/>
                  </a:lnTo>
                  <a:lnTo>
                    <a:pt x="1124051" y="42523"/>
                  </a:lnTo>
                  <a:lnTo>
                    <a:pt x="1063083" y="43621"/>
                  </a:lnTo>
                  <a:lnTo>
                    <a:pt x="1002249" y="44223"/>
                  </a:lnTo>
                  <a:lnTo>
                    <a:pt x="941698" y="44362"/>
                  </a:lnTo>
                  <a:lnTo>
                    <a:pt x="881579" y="44071"/>
                  </a:lnTo>
                  <a:lnTo>
                    <a:pt x="822042" y="43385"/>
                  </a:lnTo>
                  <a:lnTo>
                    <a:pt x="763236" y="42337"/>
                  </a:lnTo>
                  <a:lnTo>
                    <a:pt x="705310" y="40961"/>
                  </a:lnTo>
                  <a:lnTo>
                    <a:pt x="648414" y="39290"/>
                  </a:lnTo>
                  <a:lnTo>
                    <a:pt x="592697" y="37359"/>
                  </a:lnTo>
                  <a:lnTo>
                    <a:pt x="538308" y="35200"/>
                  </a:lnTo>
                  <a:lnTo>
                    <a:pt x="434114" y="30336"/>
                  </a:lnTo>
                  <a:lnTo>
                    <a:pt x="337026" y="24968"/>
                  </a:lnTo>
                  <a:lnTo>
                    <a:pt x="248239" y="19365"/>
                  </a:lnTo>
                  <a:lnTo>
                    <a:pt x="133237" y="11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524000" y="3887723"/>
              <a:ext cx="3863340" cy="700405"/>
            </a:xfrm>
            <a:custGeom>
              <a:avLst/>
              <a:gdLst/>
              <a:ahLst/>
              <a:cxnLst/>
              <a:rect l="l" t="t" r="r" b="b"/>
              <a:pathLst>
                <a:path w="3863340" h="700404">
                  <a:moveTo>
                    <a:pt x="0" y="0"/>
                  </a:moveTo>
                  <a:lnTo>
                    <a:pt x="627252" y="670940"/>
                  </a:lnTo>
                  <a:lnTo>
                    <a:pt x="933648" y="680907"/>
                  </a:lnTo>
                  <a:lnTo>
                    <a:pt x="1205709" y="688143"/>
                  </a:lnTo>
                  <a:lnTo>
                    <a:pt x="1469157" y="693659"/>
                  </a:lnTo>
                  <a:lnTo>
                    <a:pt x="1697496" y="697158"/>
                  </a:lnTo>
                  <a:lnTo>
                    <a:pt x="1875993" y="698980"/>
                  </a:lnTo>
                  <a:lnTo>
                    <a:pt x="2058543" y="699922"/>
                  </a:lnTo>
                  <a:lnTo>
                    <a:pt x="2181539" y="699976"/>
                  </a:lnTo>
                  <a:lnTo>
                    <a:pt x="2304901" y="699511"/>
                  </a:lnTo>
                  <a:lnTo>
                    <a:pt x="2428055" y="698475"/>
                  </a:lnTo>
                  <a:lnTo>
                    <a:pt x="2550427" y="696817"/>
                  </a:lnTo>
                  <a:lnTo>
                    <a:pt x="2671443" y="694487"/>
                  </a:lnTo>
                  <a:lnTo>
                    <a:pt x="2790529" y="691431"/>
                  </a:lnTo>
                  <a:lnTo>
                    <a:pt x="2907111" y="687600"/>
                  </a:lnTo>
                  <a:lnTo>
                    <a:pt x="3020613" y="682942"/>
                  </a:lnTo>
                  <a:lnTo>
                    <a:pt x="3076031" y="680287"/>
                  </a:lnTo>
                  <a:lnTo>
                    <a:pt x="3130463" y="677406"/>
                  </a:lnTo>
                  <a:lnTo>
                    <a:pt x="3183839" y="674293"/>
                  </a:lnTo>
                  <a:lnTo>
                    <a:pt x="3236087" y="670940"/>
                  </a:lnTo>
                  <a:lnTo>
                    <a:pt x="3863340" y="2920"/>
                  </a:lnTo>
                  <a:lnTo>
                    <a:pt x="3818657" y="7016"/>
                  </a:lnTo>
                  <a:lnTo>
                    <a:pt x="3772612" y="10904"/>
                  </a:lnTo>
                  <a:lnTo>
                    <a:pt x="3725254" y="14588"/>
                  </a:lnTo>
                  <a:lnTo>
                    <a:pt x="3676630" y="18072"/>
                  </a:lnTo>
                  <a:lnTo>
                    <a:pt x="3626791" y="21360"/>
                  </a:lnTo>
                  <a:lnTo>
                    <a:pt x="3523656" y="27363"/>
                  </a:lnTo>
                  <a:lnTo>
                    <a:pt x="3416239" y="32630"/>
                  </a:lnTo>
                  <a:lnTo>
                    <a:pt x="3304928" y="37192"/>
                  </a:lnTo>
                  <a:lnTo>
                    <a:pt x="3190112" y="41081"/>
                  </a:lnTo>
                  <a:lnTo>
                    <a:pt x="3072178" y="44328"/>
                  </a:lnTo>
                  <a:lnTo>
                    <a:pt x="2951516" y="46965"/>
                  </a:lnTo>
                  <a:lnTo>
                    <a:pt x="2828514" y="49023"/>
                  </a:lnTo>
                  <a:lnTo>
                    <a:pt x="2703560" y="50536"/>
                  </a:lnTo>
                  <a:lnTo>
                    <a:pt x="2513322" y="51849"/>
                  </a:lnTo>
                  <a:lnTo>
                    <a:pt x="2320878" y="52110"/>
                  </a:lnTo>
                  <a:lnTo>
                    <a:pt x="2127541" y="51427"/>
                  </a:lnTo>
                  <a:lnTo>
                    <a:pt x="1934623" y="49906"/>
                  </a:lnTo>
                  <a:lnTo>
                    <a:pt x="1680315" y="46759"/>
                  </a:lnTo>
                  <a:lnTo>
                    <a:pt x="1371489" y="41384"/>
                  </a:lnTo>
                  <a:lnTo>
                    <a:pt x="1022200" y="33475"/>
                  </a:lnTo>
                  <a:lnTo>
                    <a:pt x="609856" y="21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AB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151888" y="4558283"/>
              <a:ext cx="2607945" cy="579120"/>
            </a:xfrm>
            <a:custGeom>
              <a:avLst/>
              <a:gdLst/>
              <a:ahLst/>
              <a:cxnLst/>
              <a:rect l="l" t="t" r="r" b="b"/>
              <a:pathLst>
                <a:path w="2607945" h="579120">
                  <a:moveTo>
                    <a:pt x="2607564" y="0"/>
                  </a:moveTo>
                  <a:lnTo>
                    <a:pt x="2555339" y="3352"/>
                  </a:lnTo>
                  <a:lnTo>
                    <a:pt x="2501987" y="6465"/>
                  </a:lnTo>
                  <a:lnTo>
                    <a:pt x="2447579" y="9346"/>
                  </a:lnTo>
                  <a:lnTo>
                    <a:pt x="2392187" y="12001"/>
                  </a:lnTo>
                  <a:lnTo>
                    <a:pt x="2278736" y="16659"/>
                  </a:lnTo>
                  <a:lnTo>
                    <a:pt x="2162210" y="20490"/>
                  </a:lnTo>
                  <a:lnTo>
                    <a:pt x="2043181" y="23546"/>
                  </a:lnTo>
                  <a:lnTo>
                    <a:pt x="1922223" y="25876"/>
                  </a:lnTo>
                  <a:lnTo>
                    <a:pt x="1799911" y="27534"/>
                  </a:lnTo>
                  <a:lnTo>
                    <a:pt x="1676818" y="28570"/>
                  </a:lnTo>
                  <a:lnTo>
                    <a:pt x="1553517" y="29035"/>
                  </a:lnTo>
                  <a:lnTo>
                    <a:pt x="1369433" y="28776"/>
                  </a:lnTo>
                  <a:lnTo>
                    <a:pt x="1188110" y="27521"/>
                  </a:lnTo>
                  <a:lnTo>
                    <a:pt x="1011485" y="25444"/>
                  </a:lnTo>
                  <a:lnTo>
                    <a:pt x="786640" y="21695"/>
                  </a:lnTo>
                  <a:lnTo>
                    <a:pt x="529164" y="16010"/>
                  </a:lnTo>
                  <a:lnTo>
                    <a:pt x="0" y="0"/>
                  </a:lnTo>
                  <a:lnTo>
                    <a:pt x="501650" y="534543"/>
                  </a:lnTo>
                  <a:lnTo>
                    <a:pt x="601880" y="543025"/>
                  </a:lnTo>
                  <a:lnTo>
                    <a:pt x="708747" y="551009"/>
                  </a:lnTo>
                  <a:lnTo>
                    <a:pt x="792847" y="556602"/>
                  </a:lnTo>
                  <a:lnTo>
                    <a:pt x="885836" y="562096"/>
                  </a:lnTo>
                  <a:lnTo>
                    <a:pt x="986521" y="567224"/>
                  </a:lnTo>
                  <a:lnTo>
                    <a:pt x="1093707" y="571718"/>
                  </a:lnTo>
                  <a:lnTo>
                    <a:pt x="1149365" y="573643"/>
                  </a:lnTo>
                  <a:lnTo>
                    <a:pt x="1206201" y="575308"/>
                  </a:lnTo>
                  <a:lnTo>
                    <a:pt x="1264065" y="576681"/>
                  </a:lnTo>
                  <a:lnTo>
                    <a:pt x="1322809" y="577727"/>
                  </a:lnTo>
                  <a:lnTo>
                    <a:pt x="1382282" y="578413"/>
                  </a:lnTo>
                  <a:lnTo>
                    <a:pt x="1442335" y="578706"/>
                  </a:lnTo>
                  <a:lnTo>
                    <a:pt x="1502820" y="578572"/>
                  </a:lnTo>
                  <a:lnTo>
                    <a:pt x="1563587" y="577976"/>
                  </a:lnTo>
                  <a:lnTo>
                    <a:pt x="1624486" y="576887"/>
                  </a:lnTo>
                  <a:lnTo>
                    <a:pt x="1685369" y="575270"/>
                  </a:lnTo>
                  <a:lnTo>
                    <a:pt x="1746086" y="573091"/>
                  </a:lnTo>
                  <a:lnTo>
                    <a:pt x="1806488" y="570318"/>
                  </a:lnTo>
                  <a:lnTo>
                    <a:pt x="1866426" y="566916"/>
                  </a:lnTo>
                  <a:lnTo>
                    <a:pt x="1925750" y="562853"/>
                  </a:lnTo>
                  <a:lnTo>
                    <a:pt x="1984311" y="558093"/>
                  </a:lnTo>
                  <a:lnTo>
                    <a:pt x="2041960" y="552605"/>
                  </a:lnTo>
                  <a:lnTo>
                    <a:pt x="2098548" y="546354"/>
                  </a:lnTo>
                  <a:lnTo>
                    <a:pt x="2607564" y="0"/>
                  </a:lnTo>
                  <a:close/>
                </a:path>
              </a:pathLst>
            </a:custGeom>
            <a:solidFill>
              <a:srgbClr val="B1D0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926592" y="3244595"/>
              <a:ext cx="5070475" cy="694055"/>
            </a:xfrm>
            <a:custGeom>
              <a:avLst/>
              <a:gdLst/>
              <a:ahLst/>
              <a:cxnLst/>
              <a:rect l="l" t="t" r="r" b="b"/>
              <a:pathLst>
                <a:path w="5070475" h="694054">
                  <a:moveTo>
                    <a:pt x="5070348" y="0"/>
                  </a:moveTo>
                  <a:lnTo>
                    <a:pt x="0" y="0"/>
                  </a:lnTo>
                  <a:lnTo>
                    <a:pt x="597789" y="641857"/>
                  </a:lnTo>
                  <a:lnTo>
                    <a:pt x="990919" y="656655"/>
                  </a:lnTo>
                  <a:lnTo>
                    <a:pt x="1353825" y="668133"/>
                  </a:lnTo>
                  <a:lnTo>
                    <a:pt x="1676241" y="676770"/>
                  </a:lnTo>
                  <a:lnTo>
                    <a:pt x="1969355" y="683296"/>
                  </a:lnTo>
                  <a:lnTo>
                    <a:pt x="2215467" y="687720"/>
                  </a:lnTo>
                  <a:lnTo>
                    <a:pt x="2468541" y="691162"/>
                  </a:lnTo>
                  <a:lnTo>
                    <a:pt x="2661047" y="692946"/>
                  </a:lnTo>
                  <a:lnTo>
                    <a:pt x="2854408" y="693928"/>
                  </a:lnTo>
                  <a:lnTo>
                    <a:pt x="3047315" y="694000"/>
                  </a:lnTo>
                  <a:lnTo>
                    <a:pt x="3238455" y="693056"/>
                  </a:lnTo>
                  <a:lnTo>
                    <a:pt x="3364253" y="691809"/>
                  </a:lnTo>
                  <a:lnTo>
                    <a:pt x="3488294" y="690031"/>
                  </a:lnTo>
                  <a:lnTo>
                    <a:pt x="3610190" y="687691"/>
                  </a:lnTo>
                  <a:lnTo>
                    <a:pt x="3729553" y="684756"/>
                  </a:lnTo>
                  <a:lnTo>
                    <a:pt x="3845993" y="681195"/>
                  </a:lnTo>
                  <a:lnTo>
                    <a:pt x="3959123" y="676976"/>
                  </a:lnTo>
                  <a:lnTo>
                    <a:pt x="4068553" y="672068"/>
                  </a:lnTo>
                  <a:lnTo>
                    <a:pt x="4173895" y="666438"/>
                  </a:lnTo>
                  <a:lnTo>
                    <a:pt x="4224912" y="663343"/>
                  </a:lnTo>
                  <a:lnTo>
                    <a:pt x="4274761" y="660056"/>
                  </a:lnTo>
                  <a:lnTo>
                    <a:pt x="4323394" y="656572"/>
                  </a:lnTo>
                  <a:lnTo>
                    <a:pt x="4370762" y="652889"/>
                  </a:lnTo>
                  <a:lnTo>
                    <a:pt x="4416817" y="649001"/>
                  </a:lnTo>
                  <a:lnTo>
                    <a:pt x="4461510" y="644905"/>
                  </a:lnTo>
                  <a:lnTo>
                    <a:pt x="5070348" y="0"/>
                  </a:lnTo>
                  <a:close/>
                </a:path>
              </a:pathLst>
            </a:custGeom>
            <a:solidFill>
              <a:srgbClr val="F3685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4856" y="3701795"/>
              <a:ext cx="3878579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7316" y="4366259"/>
              <a:ext cx="2622804" cy="3429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48711" y="4983479"/>
              <a:ext cx="1624584" cy="2118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014472" y="5423915"/>
              <a:ext cx="894715" cy="502920"/>
            </a:xfrm>
            <a:custGeom>
              <a:avLst/>
              <a:gdLst/>
              <a:ahLst/>
              <a:cxnLst/>
              <a:rect l="l" t="t" r="r" b="b"/>
              <a:pathLst>
                <a:path w="894714" h="502920">
                  <a:moveTo>
                    <a:pt x="894588" y="59436"/>
                  </a:moveTo>
                  <a:lnTo>
                    <a:pt x="888415" y="59436"/>
                  </a:lnTo>
                  <a:lnTo>
                    <a:pt x="890016" y="57150"/>
                  </a:lnTo>
                  <a:lnTo>
                    <a:pt x="882840" y="46863"/>
                  </a:lnTo>
                  <a:lnTo>
                    <a:pt x="829246" y="28282"/>
                  </a:lnTo>
                  <a:lnTo>
                    <a:pt x="785342" y="20307"/>
                  </a:lnTo>
                  <a:lnTo>
                    <a:pt x="731697" y="13423"/>
                  </a:lnTo>
                  <a:lnTo>
                    <a:pt x="669594" y="7797"/>
                  </a:lnTo>
                  <a:lnTo>
                    <a:pt x="600265" y="3568"/>
                  </a:lnTo>
                  <a:lnTo>
                    <a:pt x="524979" y="927"/>
                  </a:lnTo>
                  <a:lnTo>
                    <a:pt x="445008" y="0"/>
                  </a:lnTo>
                  <a:lnTo>
                    <a:pt x="365023" y="927"/>
                  </a:lnTo>
                  <a:lnTo>
                    <a:pt x="289737" y="3568"/>
                  </a:lnTo>
                  <a:lnTo>
                    <a:pt x="220408" y="7797"/>
                  </a:lnTo>
                  <a:lnTo>
                    <a:pt x="158305" y="13423"/>
                  </a:lnTo>
                  <a:lnTo>
                    <a:pt x="104660" y="20307"/>
                  </a:lnTo>
                  <a:lnTo>
                    <a:pt x="60756" y="28282"/>
                  </a:lnTo>
                  <a:lnTo>
                    <a:pt x="7162" y="46863"/>
                  </a:lnTo>
                  <a:lnTo>
                    <a:pt x="0" y="57150"/>
                  </a:lnTo>
                  <a:lnTo>
                    <a:pt x="1587" y="59436"/>
                  </a:lnTo>
                  <a:lnTo>
                    <a:pt x="0" y="59436"/>
                  </a:lnTo>
                  <a:lnTo>
                    <a:pt x="0" y="502920"/>
                  </a:lnTo>
                  <a:lnTo>
                    <a:pt x="894588" y="502920"/>
                  </a:lnTo>
                  <a:lnTo>
                    <a:pt x="894588" y="59436"/>
                  </a:lnTo>
                  <a:close/>
                </a:path>
              </a:pathLst>
            </a:custGeom>
            <a:solidFill>
              <a:srgbClr val="2152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86740" y="4407407"/>
              <a:ext cx="7307580" cy="520065"/>
            </a:xfrm>
            <a:custGeom>
              <a:avLst/>
              <a:gdLst/>
              <a:ahLst/>
              <a:cxnLst/>
              <a:rect l="l" t="t" r="r" b="b"/>
              <a:pathLst>
                <a:path w="7307580" h="520064">
                  <a:moveTo>
                    <a:pt x="1767840" y="519684"/>
                  </a:moveTo>
                  <a:lnTo>
                    <a:pt x="1287526" y="0"/>
                  </a:lnTo>
                  <a:lnTo>
                    <a:pt x="48590" y="0"/>
                  </a:lnTo>
                  <a:lnTo>
                    <a:pt x="85966" y="141859"/>
                  </a:lnTo>
                  <a:lnTo>
                    <a:pt x="48590" y="241935"/>
                  </a:lnTo>
                  <a:lnTo>
                    <a:pt x="99047" y="362839"/>
                  </a:lnTo>
                  <a:lnTo>
                    <a:pt x="0" y="519684"/>
                  </a:lnTo>
                  <a:lnTo>
                    <a:pt x="1767840" y="519684"/>
                  </a:lnTo>
                  <a:close/>
                </a:path>
                <a:path w="7307580" h="520064">
                  <a:moveTo>
                    <a:pt x="7307580" y="0"/>
                  </a:moveTo>
                  <a:lnTo>
                    <a:pt x="4456684" y="0"/>
                  </a:lnTo>
                  <a:lnTo>
                    <a:pt x="3982212" y="519684"/>
                  </a:lnTo>
                  <a:lnTo>
                    <a:pt x="7307580" y="519684"/>
                  </a:lnTo>
                  <a:lnTo>
                    <a:pt x="7307580" y="0"/>
                  </a:lnTo>
                  <a:close/>
                </a:path>
              </a:pathLst>
            </a:custGeom>
            <a:solidFill>
              <a:srgbClr val="B1D0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35508" y="3311651"/>
              <a:ext cx="7259320" cy="530860"/>
            </a:xfrm>
            <a:custGeom>
              <a:avLst/>
              <a:gdLst/>
              <a:ahLst/>
              <a:cxnLst/>
              <a:rect l="l" t="t" r="r" b="b"/>
              <a:pathLst>
                <a:path w="7259320" h="530860">
                  <a:moveTo>
                    <a:pt x="716280" y="530352"/>
                  </a:moveTo>
                  <a:lnTo>
                    <a:pt x="224421" y="0"/>
                  </a:lnTo>
                  <a:lnTo>
                    <a:pt x="0" y="0"/>
                  </a:lnTo>
                  <a:lnTo>
                    <a:pt x="0" y="530352"/>
                  </a:lnTo>
                  <a:lnTo>
                    <a:pt x="716280" y="530352"/>
                  </a:lnTo>
                  <a:close/>
                </a:path>
                <a:path w="7259320" h="530860">
                  <a:moveTo>
                    <a:pt x="7258812" y="0"/>
                  </a:moveTo>
                  <a:lnTo>
                    <a:pt x="5422392" y="0"/>
                  </a:lnTo>
                  <a:lnTo>
                    <a:pt x="4933188" y="530352"/>
                  </a:lnTo>
                  <a:lnTo>
                    <a:pt x="7258812" y="530352"/>
                  </a:lnTo>
                  <a:lnTo>
                    <a:pt x="7258812" y="0"/>
                  </a:lnTo>
                  <a:close/>
                </a:path>
              </a:pathLst>
            </a:custGeom>
            <a:solidFill>
              <a:srgbClr val="F368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35508" y="4951475"/>
              <a:ext cx="7259320" cy="532130"/>
            </a:xfrm>
            <a:custGeom>
              <a:avLst/>
              <a:gdLst/>
              <a:ahLst/>
              <a:cxnLst/>
              <a:rect l="l" t="t" r="r" b="b"/>
              <a:pathLst>
                <a:path w="7259320" h="532129">
                  <a:moveTo>
                    <a:pt x="2231136" y="531876"/>
                  </a:moveTo>
                  <a:lnTo>
                    <a:pt x="1739646" y="0"/>
                  </a:lnTo>
                  <a:lnTo>
                    <a:pt x="0" y="0"/>
                  </a:lnTo>
                  <a:lnTo>
                    <a:pt x="0" y="531876"/>
                  </a:lnTo>
                  <a:lnTo>
                    <a:pt x="2231136" y="531876"/>
                  </a:lnTo>
                  <a:close/>
                </a:path>
                <a:path w="7259320" h="532129">
                  <a:moveTo>
                    <a:pt x="7258812" y="0"/>
                  </a:moveTo>
                  <a:lnTo>
                    <a:pt x="3911092" y="0"/>
                  </a:lnTo>
                  <a:lnTo>
                    <a:pt x="3419856" y="531876"/>
                  </a:lnTo>
                  <a:lnTo>
                    <a:pt x="7258812" y="531876"/>
                  </a:lnTo>
                  <a:lnTo>
                    <a:pt x="7258812" y="0"/>
                  </a:lnTo>
                  <a:close/>
                </a:path>
              </a:pathLst>
            </a:custGeom>
            <a:solidFill>
              <a:srgbClr val="6DC5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25780" y="3866387"/>
              <a:ext cx="7368540" cy="518159"/>
            </a:xfrm>
            <a:custGeom>
              <a:avLst/>
              <a:gdLst/>
              <a:ahLst/>
              <a:cxnLst/>
              <a:rect l="l" t="t" r="r" b="b"/>
              <a:pathLst>
                <a:path w="7368540" h="518160">
                  <a:moveTo>
                    <a:pt x="1327404" y="518160"/>
                  </a:moveTo>
                  <a:lnTo>
                    <a:pt x="848741" y="0"/>
                  </a:lnTo>
                  <a:lnTo>
                    <a:pt x="61696" y="0"/>
                  </a:lnTo>
                  <a:lnTo>
                    <a:pt x="198170" y="175260"/>
                  </a:lnTo>
                  <a:lnTo>
                    <a:pt x="0" y="405892"/>
                  </a:lnTo>
                  <a:lnTo>
                    <a:pt x="110299" y="518160"/>
                  </a:lnTo>
                  <a:lnTo>
                    <a:pt x="1327404" y="518160"/>
                  </a:lnTo>
                  <a:close/>
                </a:path>
                <a:path w="7368540" h="518160">
                  <a:moveTo>
                    <a:pt x="7368540" y="0"/>
                  </a:moveTo>
                  <a:lnTo>
                    <a:pt x="5020056" y="0"/>
                  </a:lnTo>
                  <a:lnTo>
                    <a:pt x="4539996" y="518160"/>
                  </a:lnTo>
                  <a:lnTo>
                    <a:pt x="7368540" y="518160"/>
                  </a:lnTo>
                  <a:lnTo>
                    <a:pt x="7368540" y="0"/>
                  </a:lnTo>
                  <a:close/>
                </a:path>
              </a:pathLst>
            </a:custGeom>
            <a:solidFill>
              <a:srgbClr val="F8AB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35863" y="3311651"/>
              <a:ext cx="303530" cy="527685"/>
            </a:xfrm>
            <a:custGeom>
              <a:avLst/>
              <a:gdLst/>
              <a:ahLst/>
              <a:cxnLst/>
              <a:rect l="l" t="t" r="r" b="b"/>
              <a:pathLst>
                <a:path w="303530" h="527685">
                  <a:moveTo>
                    <a:pt x="303276" y="0"/>
                  </a:moveTo>
                  <a:lnTo>
                    <a:pt x="177850" y="0"/>
                  </a:lnTo>
                  <a:lnTo>
                    <a:pt x="0" y="64262"/>
                  </a:lnTo>
                  <a:lnTo>
                    <a:pt x="26212" y="159893"/>
                  </a:lnTo>
                  <a:lnTo>
                    <a:pt x="151637" y="109093"/>
                  </a:lnTo>
                  <a:lnTo>
                    <a:pt x="155384" y="109093"/>
                  </a:lnTo>
                  <a:lnTo>
                    <a:pt x="155384" y="527304"/>
                  </a:lnTo>
                  <a:lnTo>
                    <a:pt x="303276" y="527304"/>
                  </a:lnTo>
                  <a:lnTo>
                    <a:pt x="303276" y="0"/>
                  </a:lnTo>
                  <a:close/>
                </a:path>
              </a:pathLst>
            </a:custGeom>
            <a:solidFill>
              <a:srgbClr val="E22C0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62712" y="3866387"/>
              <a:ext cx="454659" cy="518159"/>
            </a:xfrm>
            <a:custGeom>
              <a:avLst/>
              <a:gdLst/>
              <a:ahLst/>
              <a:cxnLst/>
              <a:rect l="l" t="t" r="r" b="b"/>
              <a:pathLst>
                <a:path w="454659" h="518160">
                  <a:moveTo>
                    <a:pt x="423408" y="94742"/>
                  </a:moveTo>
                  <a:lnTo>
                    <a:pt x="188302" y="94742"/>
                  </a:lnTo>
                  <a:lnTo>
                    <a:pt x="235613" y="100488"/>
                  </a:lnTo>
                  <a:lnTo>
                    <a:pt x="267692" y="116236"/>
                  </a:lnTo>
                  <a:lnTo>
                    <a:pt x="285924" y="139747"/>
                  </a:lnTo>
                  <a:lnTo>
                    <a:pt x="291693" y="168782"/>
                  </a:lnTo>
                  <a:lnTo>
                    <a:pt x="285847" y="199624"/>
                  </a:lnTo>
                  <a:lnTo>
                    <a:pt x="239077" y="263890"/>
                  </a:lnTo>
                  <a:lnTo>
                    <a:pt x="198153" y="300129"/>
                  </a:lnTo>
                  <a:lnTo>
                    <a:pt x="145537" y="340982"/>
                  </a:lnTo>
                  <a:lnTo>
                    <a:pt x="0" y="447039"/>
                  </a:lnTo>
                  <a:lnTo>
                    <a:pt x="0" y="518160"/>
                  </a:lnTo>
                  <a:lnTo>
                    <a:pt x="454151" y="518160"/>
                  </a:lnTo>
                  <a:lnTo>
                    <a:pt x="454151" y="420497"/>
                  </a:lnTo>
                  <a:lnTo>
                    <a:pt x="214147" y="420497"/>
                  </a:lnTo>
                  <a:lnTo>
                    <a:pt x="269532" y="378968"/>
                  </a:lnTo>
                  <a:lnTo>
                    <a:pt x="314167" y="346080"/>
                  </a:lnTo>
                  <a:lnTo>
                    <a:pt x="354596" y="312293"/>
                  </a:lnTo>
                  <a:lnTo>
                    <a:pt x="389075" y="277193"/>
                  </a:lnTo>
                  <a:lnTo>
                    <a:pt x="415861" y="240368"/>
                  </a:lnTo>
                  <a:lnTo>
                    <a:pt x="433211" y="201406"/>
                  </a:lnTo>
                  <a:lnTo>
                    <a:pt x="439381" y="159893"/>
                  </a:lnTo>
                  <a:lnTo>
                    <a:pt x="434667" y="122124"/>
                  </a:lnTo>
                  <a:lnTo>
                    <a:pt x="423408" y="94742"/>
                  </a:lnTo>
                  <a:close/>
                </a:path>
                <a:path w="454659" h="518160">
                  <a:moveTo>
                    <a:pt x="217843" y="0"/>
                  </a:moveTo>
                  <a:lnTo>
                    <a:pt x="154327" y="4173"/>
                  </a:lnTo>
                  <a:lnTo>
                    <a:pt x="97385" y="15573"/>
                  </a:lnTo>
                  <a:lnTo>
                    <a:pt x="48055" y="32521"/>
                  </a:lnTo>
                  <a:lnTo>
                    <a:pt x="7378" y="53339"/>
                  </a:lnTo>
                  <a:lnTo>
                    <a:pt x="51689" y="136144"/>
                  </a:lnTo>
                  <a:lnTo>
                    <a:pt x="79267" y="122227"/>
                  </a:lnTo>
                  <a:lnTo>
                    <a:pt x="111690" y="108823"/>
                  </a:lnTo>
                  <a:lnTo>
                    <a:pt x="148265" y="98728"/>
                  </a:lnTo>
                  <a:lnTo>
                    <a:pt x="188302" y="94742"/>
                  </a:lnTo>
                  <a:lnTo>
                    <a:pt x="423408" y="94742"/>
                  </a:lnTo>
                  <a:lnTo>
                    <a:pt x="420652" y="88039"/>
                  </a:lnTo>
                  <a:lnTo>
                    <a:pt x="397530" y="58412"/>
                  </a:lnTo>
                  <a:lnTo>
                    <a:pt x="365494" y="34020"/>
                  </a:lnTo>
                  <a:lnTo>
                    <a:pt x="324739" y="15636"/>
                  </a:lnTo>
                  <a:lnTo>
                    <a:pt x="275457" y="4038"/>
                  </a:lnTo>
                  <a:lnTo>
                    <a:pt x="217843" y="0"/>
                  </a:lnTo>
                  <a:close/>
                </a:path>
              </a:pathLst>
            </a:custGeom>
            <a:solidFill>
              <a:srgbClr val="DF850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65760" y="4404359"/>
              <a:ext cx="448309" cy="523240"/>
            </a:xfrm>
            <a:custGeom>
              <a:avLst/>
              <a:gdLst/>
              <a:ahLst/>
              <a:cxnLst/>
              <a:rect l="l" t="t" r="r" b="b"/>
              <a:pathLst>
                <a:path w="448309" h="523239">
                  <a:moveTo>
                    <a:pt x="29629" y="398652"/>
                  </a:moveTo>
                  <a:lnTo>
                    <a:pt x="0" y="487298"/>
                  </a:lnTo>
                  <a:lnTo>
                    <a:pt x="77765" y="511635"/>
                  </a:lnTo>
                  <a:lnTo>
                    <a:pt x="130184" y="519678"/>
                  </a:lnTo>
                  <a:lnTo>
                    <a:pt x="188849" y="522731"/>
                  </a:lnTo>
                  <a:lnTo>
                    <a:pt x="253344" y="518872"/>
                  </a:lnTo>
                  <a:lnTo>
                    <a:pt x="309872" y="507776"/>
                  </a:lnTo>
                  <a:lnTo>
                    <a:pt x="357719" y="490171"/>
                  </a:lnTo>
                  <a:lnTo>
                    <a:pt x="396173" y="466783"/>
                  </a:lnTo>
                  <a:lnTo>
                    <a:pt x="424522" y="438339"/>
                  </a:lnTo>
                  <a:lnTo>
                    <a:pt x="429922" y="428244"/>
                  </a:lnTo>
                  <a:lnTo>
                    <a:pt x="177736" y="428244"/>
                  </a:lnTo>
                  <a:lnTo>
                    <a:pt x="133245" y="425281"/>
                  </a:lnTo>
                  <a:lnTo>
                    <a:pt x="91185" y="417877"/>
                  </a:lnTo>
                  <a:lnTo>
                    <a:pt x="55374" y="408259"/>
                  </a:lnTo>
                  <a:lnTo>
                    <a:pt x="29629" y="398652"/>
                  </a:lnTo>
                  <a:close/>
                </a:path>
                <a:path w="448309" h="523239">
                  <a:moveTo>
                    <a:pt x="419993" y="94487"/>
                  </a:moveTo>
                  <a:lnTo>
                    <a:pt x="181444" y="94487"/>
                  </a:lnTo>
                  <a:lnTo>
                    <a:pt x="223047" y="98182"/>
                  </a:lnTo>
                  <a:lnTo>
                    <a:pt x="253191" y="108521"/>
                  </a:lnTo>
                  <a:lnTo>
                    <a:pt x="271532" y="124384"/>
                  </a:lnTo>
                  <a:lnTo>
                    <a:pt x="277723" y="144652"/>
                  </a:lnTo>
                  <a:lnTo>
                    <a:pt x="266557" y="172598"/>
                  </a:lnTo>
                  <a:lnTo>
                    <a:pt x="238380" y="190865"/>
                  </a:lnTo>
                  <a:lnTo>
                    <a:pt x="201176" y="200820"/>
                  </a:lnTo>
                  <a:lnTo>
                    <a:pt x="162928" y="203834"/>
                  </a:lnTo>
                  <a:lnTo>
                    <a:pt x="103682" y="203834"/>
                  </a:lnTo>
                  <a:lnTo>
                    <a:pt x="103682" y="289432"/>
                  </a:lnTo>
                  <a:lnTo>
                    <a:pt x="166636" y="289432"/>
                  </a:lnTo>
                  <a:lnTo>
                    <a:pt x="212861" y="293862"/>
                  </a:lnTo>
                  <a:lnTo>
                    <a:pt x="253187" y="307149"/>
                  </a:lnTo>
                  <a:lnTo>
                    <a:pt x="281711" y="329295"/>
                  </a:lnTo>
                  <a:lnTo>
                    <a:pt x="292531" y="360298"/>
                  </a:lnTo>
                  <a:lnTo>
                    <a:pt x="285530" y="387095"/>
                  </a:lnTo>
                  <a:lnTo>
                    <a:pt x="264294" y="408654"/>
                  </a:lnTo>
                  <a:lnTo>
                    <a:pt x="228479" y="423021"/>
                  </a:lnTo>
                  <a:lnTo>
                    <a:pt x="177736" y="428244"/>
                  </a:lnTo>
                  <a:lnTo>
                    <a:pt x="429922" y="428244"/>
                  </a:lnTo>
                  <a:lnTo>
                    <a:pt x="442053" y="405566"/>
                  </a:lnTo>
                  <a:lnTo>
                    <a:pt x="448056" y="369188"/>
                  </a:lnTo>
                  <a:lnTo>
                    <a:pt x="437062" y="322798"/>
                  </a:lnTo>
                  <a:lnTo>
                    <a:pt x="407322" y="286099"/>
                  </a:lnTo>
                  <a:lnTo>
                    <a:pt x="363697" y="259925"/>
                  </a:lnTo>
                  <a:lnTo>
                    <a:pt x="311048" y="245109"/>
                  </a:lnTo>
                  <a:lnTo>
                    <a:pt x="311048" y="242188"/>
                  </a:lnTo>
                  <a:lnTo>
                    <a:pt x="361791" y="222940"/>
                  </a:lnTo>
                  <a:lnTo>
                    <a:pt x="397606" y="196786"/>
                  </a:lnTo>
                  <a:lnTo>
                    <a:pt x="418842" y="164536"/>
                  </a:lnTo>
                  <a:lnTo>
                    <a:pt x="425843" y="127000"/>
                  </a:lnTo>
                  <a:lnTo>
                    <a:pt x="419993" y="94487"/>
                  </a:lnTo>
                  <a:close/>
                </a:path>
                <a:path w="448309" h="523239">
                  <a:moveTo>
                    <a:pt x="214769" y="0"/>
                  </a:moveTo>
                  <a:lnTo>
                    <a:pt x="154947" y="3099"/>
                  </a:lnTo>
                  <a:lnTo>
                    <a:pt x="99983" y="11461"/>
                  </a:lnTo>
                  <a:lnTo>
                    <a:pt x="53349" y="23681"/>
                  </a:lnTo>
                  <a:lnTo>
                    <a:pt x="18516" y="38353"/>
                  </a:lnTo>
                  <a:lnTo>
                    <a:pt x="48133" y="124078"/>
                  </a:lnTo>
                  <a:lnTo>
                    <a:pt x="72608" y="114472"/>
                  </a:lnTo>
                  <a:lnTo>
                    <a:pt x="105068" y="104854"/>
                  </a:lnTo>
                  <a:lnTo>
                    <a:pt x="142389" y="97450"/>
                  </a:lnTo>
                  <a:lnTo>
                    <a:pt x="181444" y="94487"/>
                  </a:lnTo>
                  <a:lnTo>
                    <a:pt x="419993" y="94487"/>
                  </a:lnTo>
                  <a:lnTo>
                    <a:pt x="419723" y="92986"/>
                  </a:lnTo>
                  <a:lnTo>
                    <a:pt x="401566" y="62578"/>
                  </a:lnTo>
                  <a:lnTo>
                    <a:pt x="371684" y="36925"/>
                  </a:lnTo>
                  <a:lnTo>
                    <a:pt x="330384" y="17177"/>
                  </a:lnTo>
                  <a:lnTo>
                    <a:pt x="277976" y="4486"/>
                  </a:lnTo>
                  <a:lnTo>
                    <a:pt x="214769" y="0"/>
                  </a:lnTo>
                  <a:close/>
                </a:path>
              </a:pathLst>
            </a:custGeom>
            <a:solidFill>
              <a:srgbClr val="8DAC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29184" y="4951475"/>
              <a:ext cx="515620" cy="525780"/>
            </a:xfrm>
            <a:custGeom>
              <a:avLst/>
              <a:gdLst/>
              <a:ahLst/>
              <a:cxnLst/>
              <a:rect l="l" t="t" r="r" b="b"/>
              <a:pathLst>
                <a:path w="515619" h="525779">
                  <a:moveTo>
                    <a:pt x="437845" y="401701"/>
                  </a:moveTo>
                  <a:lnTo>
                    <a:pt x="290664" y="401701"/>
                  </a:lnTo>
                  <a:lnTo>
                    <a:pt x="290664" y="525780"/>
                  </a:lnTo>
                  <a:lnTo>
                    <a:pt x="437845" y="525780"/>
                  </a:lnTo>
                  <a:lnTo>
                    <a:pt x="437845" y="401701"/>
                  </a:lnTo>
                  <a:close/>
                </a:path>
                <a:path w="515619" h="525779">
                  <a:moveTo>
                    <a:pt x="437845" y="0"/>
                  </a:moveTo>
                  <a:lnTo>
                    <a:pt x="250202" y="0"/>
                  </a:lnTo>
                  <a:lnTo>
                    <a:pt x="0" y="321945"/>
                  </a:lnTo>
                  <a:lnTo>
                    <a:pt x="0" y="401701"/>
                  </a:lnTo>
                  <a:lnTo>
                    <a:pt x="515112" y="401701"/>
                  </a:lnTo>
                  <a:lnTo>
                    <a:pt x="515112" y="307213"/>
                  </a:lnTo>
                  <a:lnTo>
                    <a:pt x="143497" y="307213"/>
                  </a:lnTo>
                  <a:lnTo>
                    <a:pt x="231800" y="192024"/>
                  </a:lnTo>
                  <a:lnTo>
                    <a:pt x="247781" y="167640"/>
                  </a:lnTo>
                  <a:lnTo>
                    <a:pt x="278366" y="118872"/>
                  </a:lnTo>
                  <a:lnTo>
                    <a:pt x="294347" y="94487"/>
                  </a:lnTo>
                  <a:lnTo>
                    <a:pt x="437845" y="94487"/>
                  </a:lnTo>
                  <a:lnTo>
                    <a:pt x="437845" y="0"/>
                  </a:lnTo>
                  <a:close/>
                </a:path>
                <a:path w="515619" h="525779">
                  <a:moveTo>
                    <a:pt x="437845" y="94487"/>
                  </a:moveTo>
                  <a:lnTo>
                    <a:pt x="298030" y="94487"/>
                  </a:lnTo>
                  <a:lnTo>
                    <a:pt x="295326" y="118872"/>
                  </a:lnTo>
                  <a:lnTo>
                    <a:pt x="292966" y="143255"/>
                  </a:lnTo>
                  <a:lnTo>
                    <a:pt x="291297" y="167640"/>
                  </a:lnTo>
                  <a:lnTo>
                    <a:pt x="290664" y="192024"/>
                  </a:lnTo>
                  <a:lnTo>
                    <a:pt x="290664" y="307213"/>
                  </a:lnTo>
                  <a:lnTo>
                    <a:pt x="437845" y="307213"/>
                  </a:lnTo>
                  <a:lnTo>
                    <a:pt x="437845" y="94487"/>
                  </a:lnTo>
                  <a:close/>
                </a:path>
              </a:pathLst>
            </a:custGeom>
            <a:solidFill>
              <a:srgbClr val="2B6C5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/>
          <p:nvPr/>
        </p:nvSpPr>
        <p:spPr>
          <a:xfrm>
            <a:off x="2046732" y="1853183"/>
            <a:ext cx="2853055" cy="990600"/>
          </a:xfrm>
          <a:custGeom>
            <a:avLst/>
            <a:gdLst/>
            <a:ahLst/>
            <a:cxnLst/>
            <a:rect l="l" t="t" r="r" b="b"/>
            <a:pathLst>
              <a:path w="2853054" h="990600">
                <a:moveTo>
                  <a:pt x="2540127" y="0"/>
                </a:moveTo>
                <a:lnTo>
                  <a:pt x="312800" y="0"/>
                </a:lnTo>
                <a:lnTo>
                  <a:pt x="312800" y="784351"/>
                </a:lnTo>
                <a:lnTo>
                  <a:pt x="0" y="784351"/>
                </a:lnTo>
                <a:lnTo>
                  <a:pt x="1428750" y="990600"/>
                </a:lnTo>
                <a:lnTo>
                  <a:pt x="2852928" y="784351"/>
                </a:lnTo>
                <a:lnTo>
                  <a:pt x="2540127" y="784351"/>
                </a:lnTo>
                <a:lnTo>
                  <a:pt x="2540127" y="0"/>
                </a:lnTo>
                <a:close/>
              </a:path>
            </a:pathLst>
          </a:custGeom>
          <a:solidFill>
            <a:srgbClr val="21525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345435" y="6063996"/>
            <a:ext cx="2232660" cy="704215"/>
          </a:xfrm>
          <a:custGeom>
            <a:avLst/>
            <a:gdLst/>
            <a:ahLst/>
            <a:cxnLst/>
            <a:rect l="l" t="t" r="r" b="b"/>
            <a:pathLst>
              <a:path w="2232660" h="704215">
                <a:moveTo>
                  <a:pt x="1988185" y="0"/>
                </a:moveTo>
                <a:lnTo>
                  <a:pt x="244475" y="0"/>
                </a:lnTo>
                <a:lnTo>
                  <a:pt x="244475" y="379006"/>
                </a:lnTo>
                <a:lnTo>
                  <a:pt x="0" y="379006"/>
                </a:lnTo>
                <a:lnTo>
                  <a:pt x="1116329" y="704087"/>
                </a:lnTo>
                <a:lnTo>
                  <a:pt x="2232660" y="379006"/>
                </a:lnTo>
                <a:lnTo>
                  <a:pt x="1988185" y="379006"/>
                </a:lnTo>
                <a:lnTo>
                  <a:pt x="1988185" y="0"/>
                </a:lnTo>
                <a:close/>
              </a:path>
            </a:pathLst>
          </a:custGeom>
          <a:solidFill>
            <a:srgbClr val="21525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6057646" y="3352545"/>
            <a:ext cx="1162685" cy="24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450" spc="5">
                <a:solidFill>
                  <a:srgbClr val="FFFFFF"/>
                </a:solidFill>
                <a:latin typeface="Calibri"/>
                <a:cs typeface="Calibri"/>
              </a:rPr>
              <a:t>Nhân</a:t>
            </a:r>
            <a:r>
              <a:rPr dirty="0" sz="145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khẩu</a:t>
            </a:r>
            <a:r>
              <a:rPr dirty="0" sz="145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học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800350" y="1917573"/>
            <a:ext cx="134683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90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600" spc="-5">
                <a:solidFill>
                  <a:srgbClr val="FFFFFF"/>
                </a:solidFill>
                <a:latin typeface="Microsoft Sans Serif"/>
                <a:cs typeface="Microsoft Sans Serif"/>
              </a:rPr>
              <a:t>otal</a:t>
            </a:r>
            <a:r>
              <a:rPr dirty="0" sz="160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Microsoft Sans Serif"/>
                <a:cs typeface="Microsoft Sans Serif"/>
              </a:rPr>
              <a:t>Aud</a:t>
            </a:r>
            <a:r>
              <a:rPr dirty="0" sz="16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600" spc="-5">
                <a:solidFill>
                  <a:srgbClr val="FFFFFF"/>
                </a:solidFill>
                <a:latin typeface="Microsoft Sans Serif"/>
                <a:cs typeface="Microsoft Sans Serif"/>
              </a:rPr>
              <a:t>en</a:t>
            </a:r>
            <a:r>
              <a:rPr dirty="0" sz="1600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dirty="0" sz="1600" spc="-5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28" name="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26591" y="3003918"/>
            <a:ext cx="5070348" cy="479831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3007867" y="6135420"/>
            <a:ext cx="87249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9779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FFFFFF"/>
                </a:solidFill>
                <a:latin typeface="Microsoft Sans Serif"/>
                <a:cs typeface="Microsoft Sans Serif"/>
              </a:rPr>
              <a:t>Filtered</a:t>
            </a:r>
            <a:endParaRPr sz="1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dirty="0" sz="1600" spc="-5">
                <a:solidFill>
                  <a:srgbClr val="FFFFFF"/>
                </a:solidFill>
                <a:latin typeface="Microsoft Sans Serif"/>
                <a:cs typeface="Microsoft Sans Serif"/>
              </a:rPr>
              <a:t>Audi</a:t>
            </a:r>
            <a:r>
              <a:rPr dirty="0" sz="1600" spc="-5">
                <a:solidFill>
                  <a:srgbClr val="FFFFFF"/>
                </a:solidFill>
                <a:latin typeface="Microsoft Sans Serif"/>
                <a:cs typeface="Microsoft Sans Serif"/>
              </a:rPr>
              <a:t>ence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020561" y="3897629"/>
            <a:ext cx="1329055" cy="24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Sở</a:t>
            </a:r>
            <a:r>
              <a:rPr dirty="0" sz="145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spc="5">
                <a:solidFill>
                  <a:srgbClr val="FFFFFF"/>
                </a:solidFill>
                <a:latin typeface="Calibri"/>
                <a:cs typeface="Calibri"/>
              </a:rPr>
              <a:t>thích/</a:t>
            </a:r>
            <a:r>
              <a:rPr dirty="0" sz="145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Hành</a:t>
            </a:r>
            <a:r>
              <a:rPr dirty="0" sz="145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spc="-5">
                <a:solidFill>
                  <a:srgbClr val="FFFFFF"/>
                </a:solidFill>
                <a:latin typeface="Calibri"/>
                <a:cs typeface="Calibri"/>
              </a:rPr>
              <a:t>vi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020561" y="4447158"/>
            <a:ext cx="1610360" cy="7981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0"/>
              </a:spcBef>
            </a:pPr>
            <a:r>
              <a:rPr dirty="0" sz="1450" spc="-15">
                <a:solidFill>
                  <a:srgbClr val="FFFFFF"/>
                </a:solidFill>
                <a:latin typeface="Calibri"/>
                <a:cs typeface="Calibri"/>
              </a:rPr>
              <a:t>Tương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spc="-5">
                <a:solidFill>
                  <a:srgbClr val="FFFFFF"/>
                </a:solidFill>
                <a:latin typeface="Calibri"/>
                <a:cs typeface="Calibri"/>
              </a:rPr>
              <a:t>tác:</a:t>
            </a:r>
            <a:r>
              <a:rPr dirty="0" sz="145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spc="-5">
                <a:solidFill>
                  <a:srgbClr val="FFFFFF"/>
                </a:solidFill>
                <a:latin typeface="Calibri"/>
                <a:cs typeface="Calibri"/>
              </a:rPr>
              <a:t>Website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spc="-5">
                <a:solidFill>
                  <a:srgbClr val="FFFFFF"/>
                </a:solidFill>
                <a:latin typeface="Calibri"/>
                <a:cs typeface="Calibri"/>
              </a:rPr>
              <a:t>Visitors,</a:t>
            </a:r>
            <a:r>
              <a:rPr dirty="0" sz="145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Inbox </a:t>
            </a:r>
            <a:r>
              <a:rPr dirty="0" sz="1450" spc="-15">
                <a:solidFill>
                  <a:srgbClr val="FFFFFF"/>
                </a:solidFill>
                <a:latin typeface="Calibri"/>
                <a:cs typeface="Calibri"/>
              </a:rPr>
              <a:t>User,..</a:t>
            </a: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Exclusion</a:t>
            </a:r>
            <a:r>
              <a:rPr dirty="0" sz="145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list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014461" y="2016632"/>
            <a:ext cx="3821429" cy="4730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0"/>
              </a:spcBef>
            </a:pPr>
            <a:r>
              <a:rPr dirty="0" sz="1450" spc="5" b="1">
                <a:latin typeface="Arial"/>
                <a:cs typeface="Arial"/>
              </a:rPr>
              <a:t>Để tiếp cận được nhóm khách hàng tiềm </a:t>
            </a:r>
            <a:r>
              <a:rPr dirty="0" sz="1450" spc="10" b="1">
                <a:latin typeface="Arial"/>
                <a:cs typeface="Arial"/>
              </a:rPr>
              <a:t> </a:t>
            </a:r>
            <a:r>
              <a:rPr dirty="0" sz="1450" spc="5" b="1">
                <a:latin typeface="Arial"/>
                <a:cs typeface="Arial"/>
              </a:rPr>
              <a:t>năng</a:t>
            </a:r>
            <a:r>
              <a:rPr dirty="0" sz="1450" b="1">
                <a:latin typeface="Arial"/>
                <a:cs typeface="Arial"/>
              </a:rPr>
              <a:t> </a:t>
            </a:r>
            <a:r>
              <a:rPr dirty="0" sz="1450" spc="5" b="1">
                <a:latin typeface="Arial"/>
                <a:cs typeface="Arial"/>
              </a:rPr>
              <a:t>chúng ta</a:t>
            </a:r>
            <a:r>
              <a:rPr dirty="0" sz="1450" b="1">
                <a:latin typeface="Arial"/>
                <a:cs typeface="Arial"/>
              </a:rPr>
              <a:t> </a:t>
            </a:r>
            <a:r>
              <a:rPr dirty="0" sz="1450" spc="5" b="1">
                <a:latin typeface="Arial"/>
                <a:cs typeface="Arial"/>
              </a:rPr>
              <a:t>cần phải</a:t>
            </a:r>
            <a:r>
              <a:rPr dirty="0" sz="1450" b="1">
                <a:latin typeface="Arial"/>
                <a:cs typeface="Arial"/>
              </a:rPr>
              <a:t> </a:t>
            </a:r>
            <a:r>
              <a:rPr dirty="0" sz="1450" spc="5" b="1">
                <a:latin typeface="Arial"/>
                <a:cs typeface="Arial"/>
              </a:rPr>
              <a:t>thông qua</a:t>
            </a:r>
            <a:r>
              <a:rPr dirty="0" sz="1450" spc="30" b="1">
                <a:latin typeface="Arial"/>
                <a:cs typeface="Arial"/>
              </a:rPr>
              <a:t> </a:t>
            </a:r>
            <a:r>
              <a:rPr dirty="0" sz="1450" spc="5" b="1">
                <a:latin typeface="Arial"/>
                <a:cs typeface="Arial"/>
              </a:rPr>
              <a:t>4 </a:t>
            </a:r>
            <a:r>
              <a:rPr dirty="0" sz="1450" b="1">
                <a:latin typeface="Arial"/>
                <a:cs typeface="Arial"/>
              </a:rPr>
              <a:t>bước:</a:t>
            </a:r>
            <a:endParaRPr sz="14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226297" y="2644321"/>
            <a:ext cx="3720465" cy="3382010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410845" indent="-398145">
              <a:lnSpc>
                <a:spcPct val="100000"/>
              </a:lnSpc>
              <a:spcBef>
                <a:spcPts val="1000"/>
              </a:spcBef>
              <a:buSzPct val="75862"/>
              <a:buFont typeface="Microsoft Sans Serif"/>
              <a:buChar char="●"/>
              <a:tabLst>
                <a:tab pos="410209" algn="l"/>
                <a:tab pos="410845" algn="l"/>
              </a:tabLst>
            </a:pPr>
            <a:r>
              <a:rPr dirty="0" u="heavy" sz="145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Layer</a:t>
            </a:r>
            <a:r>
              <a:rPr dirty="0" u="heavy" sz="1450" spc="2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450" spc="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1:</a:t>
            </a:r>
            <a:r>
              <a:rPr dirty="0" u="heavy" sz="1450" spc="-1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sz="1450" spc="60">
                <a:latin typeface="Microsoft Sans Serif"/>
                <a:cs typeface="Microsoft Sans Serif"/>
              </a:rPr>
              <a:t>Lựa</a:t>
            </a:r>
            <a:r>
              <a:rPr dirty="0" sz="1450" spc="20">
                <a:latin typeface="Microsoft Sans Serif"/>
                <a:cs typeface="Microsoft Sans Serif"/>
              </a:rPr>
              <a:t> </a:t>
            </a:r>
            <a:r>
              <a:rPr dirty="0" sz="1450" spc="5">
                <a:latin typeface="Microsoft Sans Serif"/>
                <a:cs typeface="Microsoft Sans Serif"/>
              </a:rPr>
              <a:t>chọn</a:t>
            </a:r>
            <a:r>
              <a:rPr dirty="0" sz="1450" spc="15">
                <a:latin typeface="Microsoft Sans Serif"/>
                <a:cs typeface="Microsoft Sans Serif"/>
              </a:rPr>
              <a:t> </a:t>
            </a:r>
            <a:r>
              <a:rPr dirty="0" sz="1450" spc="60">
                <a:latin typeface="Microsoft Sans Serif"/>
                <a:cs typeface="Microsoft Sans Serif"/>
              </a:rPr>
              <a:t>dựa</a:t>
            </a:r>
            <a:r>
              <a:rPr dirty="0" sz="1450" spc="15">
                <a:latin typeface="Microsoft Sans Serif"/>
                <a:cs typeface="Microsoft Sans Serif"/>
              </a:rPr>
              <a:t> </a:t>
            </a:r>
            <a:r>
              <a:rPr dirty="0" sz="1450" spc="5">
                <a:latin typeface="Microsoft Sans Serif"/>
                <a:cs typeface="Microsoft Sans Serif"/>
              </a:rPr>
              <a:t>trên</a:t>
            </a:r>
            <a:r>
              <a:rPr dirty="0" sz="1450" spc="25">
                <a:latin typeface="Microsoft Sans Serif"/>
                <a:cs typeface="Microsoft Sans Serif"/>
              </a:rPr>
              <a:t> </a:t>
            </a:r>
            <a:r>
              <a:rPr dirty="0" sz="1450" spc="5" b="1">
                <a:latin typeface="Arial"/>
                <a:cs typeface="Arial"/>
              </a:rPr>
              <a:t>nhân</a:t>
            </a:r>
            <a:r>
              <a:rPr dirty="0" sz="1450" b="1">
                <a:latin typeface="Arial"/>
                <a:cs typeface="Arial"/>
              </a:rPr>
              <a:t> </a:t>
            </a:r>
            <a:r>
              <a:rPr dirty="0" sz="1450" spc="5" b="1">
                <a:latin typeface="Arial"/>
                <a:cs typeface="Arial"/>
              </a:rPr>
              <a:t>khẩu</a:t>
            </a:r>
            <a:endParaRPr sz="1450">
              <a:latin typeface="Arial"/>
              <a:cs typeface="Arial"/>
            </a:endParaRPr>
          </a:p>
          <a:p>
            <a:pPr marL="410845">
              <a:lnSpc>
                <a:spcPct val="100000"/>
              </a:lnSpc>
              <a:spcBef>
                <a:spcPts val="905"/>
              </a:spcBef>
            </a:pPr>
            <a:r>
              <a:rPr dirty="0" sz="1450" spc="10" b="1">
                <a:latin typeface="Arial"/>
                <a:cs typeface="Arial"/>
              </a:rPr>
              <a:t>học</a:t>
            </a:r>
            <a:endParaRPr sz="1450">
              <a:latin typeface="Arial"/>
              <a:cs typeface="Arial"/>
            </a:endParaRPr>
          </a:p>
          <a:p>
            <a:pPr marL="410845" marR="252095" indent="-398145">
              <a:lnSpc>
                <a:spcPct val="151700"/>
              </a:lnSpc>
              <a:buSzPct val="75862"/>
              <a:buFont typeface="Microsoft Sans Serif"/>
              <a:buChar char="●"/>
              <a:tabLst>
                <a:tab pos="410209" algn="l"/>
                <a:tab pos="410845" algn="l"/>
              </a:tabLst>
            </a:pPr>
            <a:r>
              <a:rPr dirty="0" u="heavy" sz="145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Layer </a:t>
            </a:r>
            <a:r>
              <a:rPr dirty="0" u="heavy" sz="1450" spc="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2: </a:t>
            </a:r>
            <a:r>
              <a:rPr dirty="0" sz="1450" spc="60">
                <a:latin typeface="Microsoft Sans Serif"/>
                <a:cs typeface="Microsoft Sans Serif"/>
              </a:rPr>
              <a:t>Lựa </a:t>
            </a:r>
            <a:r>
              <a:rPr dirty="0" sz="1450" spc="5">
                <a:latin typeface="Microsoft Sans Serif"/>
                <a:cs typeface="Microsoft Sans Serif"/>
              </a:rPr>
              <a:t>chọn </a:t>
            </a:r>
            <a:r>
              <a:rPr dirty="0" sz="1450" spc="60">
                <a:latin typeface="Microsoft Sans Serif"/>
                <a:cs typeface="Microsoft Sans Serif"/>
              </a:rPr>
              <a:t>dựa </a:t>
            </a:r>
            <a:r>
              <a:rPr dirty="0" sz="1450" spc="5">
                <a:latin typeface="Microsoft Sans Serif"/>
                <a:cs typeface="Microsoft Sans Serif"/>
              </a:rPr>
              <a:t>trên các </a:t>
            </a:r>
            <a:r>
              <a:rPr dirty="0" sz="1450" spc="5" b="1">
                <a:latin typeface="Arial"/>
                <a:cs typeface="Arial"/>
              </a:rPr>
              <a:t>thói </a:t>
            </a:r>
            <a:r>
              <a:rPr dirty="0" sz="1450" spc="-390" b="1">
                <a:latin typeface="Arial"/>
                <a:cs typeface="Arial"/>
              </a:rPr>
              <a:t> </a:t>
            </a:r>
            <a:r>
              <a:rPr dirty="0" sz="1450" spc="5" b="1">
                <a:latin typeface="Arial"/>
                <a:cs typeface="Arial"/>
              </a:rPr>
              <a:t>quen/</a:t>
            </a:r>
            <a:r>
              <a:rPr dirty="0" sz="1450" b="1">
                <a:latin typeface="Arial"/>
                <a:cs typeface="Arial"/>
              </a:rPr>
              <a:t> </a:t>
            </a:r>
            <a:r>
              <a:rPr dirty="0" sz="1450" spc="5" b="1">
                <a:latin typeface="Arial"/>
                <a:cs typeface="Arial"/>
              </a:rPr>
              <a:t>hành</a:t>
            </a:r>
            <a:r>
              <a:rPr dirty="0" sz="1450" spc="20" b="1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vi/sở</a:t>
            </a:r>
            <a:r>
              <a:rPr dirty="0" sz="1450" spc="25" b="1">
                <a:latin typeface="Arial"/>
                <a:cs typeface="Arial"/>
              </a:rPr>
              <a:t> </a:t>
            </a:r>
            <a:r>
              <a:rPr dirty="0" sz="1450" spc="5" b="1">
                <a:latin typeface="Arial"/>
                <a:cs typeface="Arial"/>
              </a:rPr>
              <a:t>thích</a:t>
            </a:r>
            <a:r>
              <a:rPr dirty="0" sz="1450" spc="15" b="1">
                <a:latin typeface="Arial"/>
                <a:cs typeface="Arial"/>
              </a:rPr>
              <a:t> </a:t>
            </a:r>
            <a:r>
              <a:rPr dirty="0" sz="1450" spc="5">
                <a:latin typeface="Microsoft Sans Serif"/>
                <a:cs typeface="Microsoft Sans Serif"/>
              </a:rPr>
              <a:t>của</a:t>
            </a:r>
            <a:r>
              <a:rPr dirty="0" sz="1450" spc="20">
                <a:latin typeface="Microsoft Sans Serif"/>
                <a:cs typeface="Microsoft Sans Serif"/>
              </a:rPr>
              <a:t> </a:t>
            </a:r>
            <a:r>
              <a:rPr dirty="0" sz="1450" spc="65">
                <a:latin typeface="Microsoft Sans Serif"/>
                <a:cs typeface="Microsoft Sans Serif"/>
              </a:rPr>
              <a:t>người</a:t>
            </a:r>
            <a:endParaRPr sz="1450">
              <a:latin typeface="Microsoft Sans Serif"/>
              <a:cs typeface="Microsoft Sans Serif"/>
            </a:endParaRPr>
          </a:p>
          <a:p>
            <a:pPr marL="410845">
              <a:lnSpc>
                <a:spcPct val="100000"/>
              </a:lnSpc>
              <a:spcBef>
                <a:spcPts val="910"/>
              </a:spcBef>
            </a:pPr>
            <a:r>
              <a:rPr dirty="0" sz="1450" spc="5">
                <a:latin typeface="Microsoft Sans Serif"/>
                <a:cs typeface="Microsoft Sans Serif"/>
              </a:rPr>
              <a:t>dùng</a:t>
            </a:r>
            <a:endParaRPr sz="1450">
              <a:latin typeface="Microsoft Sans Serif"/>
              <a:cs typeface="Microsoft Sans Serif"/>
            </a:endParaRPr>
          </a:p>
          <a:p>
            <a:pPr marL="410845" marR="62865" indent="-398145">
              <a:lnSpc>
                <a:spcPct val="151700"/>
              </a:lnSpc>
              <a:spcBef>
                <a:spcPts val="5"/>
              </a:spcBef>
              <a:buSzPct val="75862"/>
              <a:buFont typeface="Microsoft Sans Serif"/>
              <a:buChar char="●"/>
              <a:tabLst>
                <a:tab pos="410209" algn="l"/>
                <a:tab pos="410845" algn="l"/>
              </a:tabLst>
            </a:pPr>
            <a:r>
              <a:rPr dirty="0" u="heavy" sz="145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Layer</a:t>
            </a:r>
            <a:r>
              <a:rPr dirty="0" u="heavy" sz="1450" spc="3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450" spc="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3:</a:t>
            </a:r>
            <a:r>
              <a:rPr dirty="0" sz="1450" b="1">
                <a:latin typeface="Arial"/>
                <a:cs typeface="Arial"/>
              </a:rPr>
              <a:t> </a:t>
            </a:r>
            <a:r>
              <a:rPr dirty="0" sz="1450" spc="60">
                <a:latin typeface="Microsoft Sans Serif"/>
                <a:cs typeface="Microsoft Sans Serif"/>
              </a:rPr>
              <a:t>Lựa</a:t>
            </a:r>
            <a:r>
              <a:rPr dirty="0" sz="1450" spc="20">
                <a:latin typeface="Microsoft Sans Serif"/>
                <a:cs typeface="Microsoft Sans Serif"/>
              </a:rPr>
              <a:t> </a:t>
            </a:r>
            <a:r>
              <a:rPr dirty="0" sz="1450" spc="5">
                <a:latin typeface="Microsoft Sans Serif"/>
                <a:cs typeface="Microsoft Sans Serif"/>
              </a:rPr>
              <a:t>chọn</a:t>
            </a:r>
            <a:r>
              <a:rPr dirty="0" sz="1450" spc="15">
                <a:latin typeface="Microsoft Sans Serif"/>
                <a:cs typeface="Microsoft Sans Serif"/>
              </a:rPr>
              <a:t> </a:t>
            </a:r>
            <a:r>
              <a:rPr dirty="0" sz="1450" spc="5">
                <a:latin typeface="Microsoft Sans Serif"/>
                <a:cs typeface="Microsoft Sans Serif"/>
              </a:rPr>
              <a:t>sâu</a:t>
            </a:r>
            <a:r>
              <a:rPr dirty="0" sz="1450" spc="15">
                <a:latin typeface="Microsoft Sans Serif"/>
                <a:cs typeface="Microsoft Sans Serif"/>
              </a:rPr>
              <a:t> </a:t>
            </a:r>
            <a:r>
              <a:rPr dirty="0" sz="1450" spc="5">
                <a:latin typeface="Microsoft Sans Serif"/>
                <a:cs typeface="Microsoft Sans Serif"/>
              </a:rPr>
              <a:t>và</a:t>
            </a:r>
            <a:r>
              <a:rPr dirty="0" sz="1450" spc="3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tiếp</a:t>
            </a:r>
            <a:r>
              <a:rPr dirty="0" sz="1450" spc="20">
                <a:latin typeface="Microsoft Sans Serif"/>
                <a:cs typeface="Microsoft Sans Serif"/>
              </a:rPr>
              <a:t> </a:t>
            </a:r>
            <a:r>
              <a:rPr dirty="0" sz="1450" spc="5">
                <a:latin typeface="Microsoft Sans Serif"/>
                <a:cs typeface="Microsoft Sans Serif"/>
              </a:rPr>
              <a:t>cận</a:t>
            </a:r>
            <a:r>
              <a:rPr dirty="0" sz="1450" spc="15">
                <a:latin typeface="Microsoft Sans Serif"/>
                <a:cs typeface="Microsoft Sans Serif"/>
              </a:rPr>
              <a:t> </a:t>
            </a:r>
            <a:r>
              <a:rPr dirty="0" sz="1450" spc="-10">
                <a:latin typeface="Microsoft Sans Serif"/>
                <a:cs typeface="Microsoft Sans Serif"/>
              </a:rPr>
              <a:t>lại </a:t>
            </a:r>
            <a:r>
              <a:rPr dirty="0" sz="1450" spc="-5">
                <a:latin typeface="Microsoft Sans Serif"/>
                <a:cs typeface="Microsoft Sans Serif"/>
              </a:rPr>
              <a:t> </a:t>
            </a:r>
            <a:r>
              <a:rPr dirty="0" sz="1450" spc="50">
                <a:latin typeface="Microsoft Sans Serif"/>
                <a:cs typeface="Microsoft Sans Serif"/>
              </a:rPr>
              <a:t>hơn </a:t>
            </a:r>
            <a:r>
              <a:rPr dirty="0" sz="1450" spc="60">
                <a:latin typeface="Microsoft Sans Serif"/>
                <a:cs typeface="Microsoft Sans Serif"/>
              </a:rPr>
              <a:t>dựa </a:t>
            </a:r>
            <a:r>
              <a:rPr dirty="0" sz="1450" spc="5">
                <a:latin typeface="Microsoft Sans Serif"/>
                <a:cs typeface="Microsoft Sans Serif"/>
              </a:rPr>
              <a:t>vào các </a:t>
            </a:r>
            <a:r>
              <a:rPr dirty="0" sz="1450" spc="5" b="1">
                <a:latin typeface="Arial"/>
                <a:cs typeface="Arial"/>
              </a:rPr>
              <a:t>tương tác </a:t>
            </a:r>
            <a:r>
              <a:rPr dirty="0" sz="1450" spc="5">
                <a:latin typeface="Microsoft Sans Serif"/>
                <a:cs typeface="Microsoft Sans Serif"/>
              </a:rPr>
              <a:t>của </a:t>
            </a:r>
            <a:r>
              <a:rPr dirty="0" sz="1450" spc="65">
                <a:latin typeface="Microsoft Sans Serif"/>
                <a:cs typeface="Microsoft Sans Serif"/>
              </a:rPr>
              <a:t>người </a:t>
            </a:r>
            <a:r>
              <a:rPr dirty="0" sz="1450" spc="-375">
                <a:latin typeface="Microsoft Sans Serif"/>
                <a:cs typeface="Microsoft Sans Serif"/>
              </a:rPr>
              <a:t> </a:t>
            </a:r>
            <a:r>
              <a:rPr dirty="0" sz="1450" spc="5">
                <a:latin typeface="Microsoft Sans Serif"/>
                <a:cs typeface="Microsoft Sans Serif"/>
              </a:rPr>
              <a:t>dùng </a:t>
            </a:r>
            <a:r>
              <a:rPr dirty="0" sz="1450" spc="50">
                <a:latin typeface="Microsoft Sans Serif"/>
                <a:cs typeface="Microsoft Sans Serif"/>
              </a:rPr>
              <a:t>với</a:t>
            </a:r>
            <a:r>
              <a:rPr dirty="0" sz="1450" spc="30">
                <a:latin typeface="Microsoft Sans Serif"/>
                <a:cs typeface="Microsoft Sans Serif"/>
              </a:rPr>
              <a:t> </a:t>
            </a:r>
            <a:r>
              <a:rPr dirty="0" sz="1450" spc="55">
                <a:latin typeface="Microsoft Sans Serif"/>
                <a:cs typeface="Microsoft Sans Serif"/>
              </a:rPr>
              <a:t>thương</a:t>
            </a:r>
            <a:r>
              <a:rPr dirty="0" sz="1450" spc="35">
                <a:latin typeface="Microsoft Sans Serif"/>
                <a:cs typeface="Microsoft Sans Serif"/>
              </a:rPr>
              <a:t> </a:t>
            </a:r>
            <a:r>
              <a:rPr dirty="0" sz="1450" spc="-5">
                <a:latin typeface="Microsoft Sans Serif"/>
                <a:cs typeface="Microsoft Sans Serif"/>
              </a:rPr>
              <a:t>hiệu</a:t>
            </a:r>
            <a:endParaRPr sz="1450">
              <a:latin typeface="Microsoft Sans Serif"/>
              <a:cs typeface="Microsoft Sans Serif"/>
            </a:endParaRPr>
          </a:p>
          <a:p>
            <a:pPr marL="410845" indent="-398145">
              <a:lnSpc>
                <a:spcPct val="100000"/>
              </a:lnSpc>
              <a:spcBef>
                <a:spcPts val="900"/>
              </a:spcBef>
              <a:buSzPct val="75862"/>
              <a:buFont typeface="Microsoft Sans Serif"/>
              <a:buChar char="●"/>
              <a:tabLst>
                <a:tab pos="410209" algn="l"/>
                <a:tab pos="410845" algn="l"/>
              </a:tabLst>
            </a:pPr>
            <a:r>
              <a:rPr dirty="0" u="heavy" sz="145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Layer</a:t>
            </a:r>
            <a:r>
              <a:rPr dirty="0" u="heavy" sz="1450" spc="2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450" spc="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4:</a:t>
            </a:r>
            <a:r>
              <a:rPr dirty="0" u="heavy" sz="1450" spc="-1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sz="1450" spc="5">
                <a:latin typeface="Microsoft Sans Serif"/>
                <a:cs typeface="Microsoft Sans Serif"/>
              </a:rPr>
              <a:t>Lọc</a:t>
            </a:r>
            <a:r>
              <a:rPr dirty="0" sz="1450" spc="15">
                <a:latin typeface="Microsoft Sans Serif"/>
                <a:cs typeface="Microsoft Sans Serif"/>
              </a:rPr>
              <a:t> </a:t>
            </a:r>
            <a:r>
              <a:rPr dirty="0" sz="1450" spc="5">
                <a:latin typeface="Microsoft Sans Serif"/>
                <a:cs typeface="Microsoft Sans Serif"/>
              </a:rPr>
              <a:t>bỏ</a:t>
            </a:r>
            <a:r>
              <a:rPr dirty="0" sz="1450" spc="10">
                <a:latin typeface="Microsoft Sans Serif"/>
                <a:cs typeface="Microsoft Sans Serif"/>
              </a:rPr>
              <a:t> </a:t>
            </a:r>
            <a:r>
              <a:rPr dirty="0" sz="1450" spc="5">
                <a:latin typeface="Microsoft Sans Serif"/>
                <a:cs typeface="Microsoft Sans Serif"/>
              </a:rPr>
              <a:t>các</a:t>
            </a:r>
            <a:r>
              <a:rPr dirty="0" sz="1450" spc="2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đối</a:t>
            </a:r>
            <a:r>
              <a:rPr dirty="0" sz="1450" spc="15">
                <a:latin typeface="Microsoft Sans Serif"/>
                <a:cs typeface="Microsoft Sans Serif"/>
              </a:rPr>
              <a:t> </a:t>
            </a:r>
            <a:r>
              <a:rPr dirty="0" sz="1450" spc="70">
                <a:latin typeface="Microsoft Sans Serif"/>
                <a:cs typeface="Microsoft Sans Serif"/>
              </a:rPr>
              <a:t>tượng</a:t>
            </a:r>
            <a:r>
              <a:rPr dirty="0" sz="1450" spc="30">
                <a:latin typeface="Microsoft Sans Serif"/>
                <a:cs typeface="Microsoft Sans Serif"/>
              </a:rPr>
              <a:t> </a:t>
            </a:r>
            <a:r>
              <a:rPr dirty="0" sz="1450" spc="5">
                <a:latin typeface="Microsoft Sans Serif"/>
                <a:cs typeface="Microsoft Sans Serif"/>
              </a:rPr>
              <a:t>không</a:t>
            </a:r>
            <a:endParaRPr sz="1450">
              <a:latin typeface="Microsoft Sans Serif"/>
              <a:cs typeface="Microsoft Sans Serif"/>
            </a:endParaRPr>
          </a:p>
          <a:p>
            <a:pPr marL="410845">
              <a:lnSpc>
                <a:spcPct val="100000"/>
              </a:lnSpc>
              <a:spcBef>
                <a:spcPts val="900"/>
              </a:spcBef>
            </a:pPr>
            <a:r>
              <a:rPr dirty="0" sz="1450" spc="30">
                <a:latin typeface="Microsoft Sans Serif"/>
                <a:cs typeface="Microsoft Sans Serif"/>
              </a:rPr>
              <a:t>tìm</a:t>
            </a:r>
            <a:r>
              <a:rPr dirty="0" sz="1450" spc="2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năng/</a:t>
            </a:r>
            <a:r>
              <a:rPr dirty="0" sz="1450" spc="10">
                <a:latin typeface="Microsoft Sans Serif"/>
                <a:cs typeface="Microsoft Sans Serif"/>
              </a:rPr>
              <a:t> </a:t>
            </a:r>
            <a:r>
              <a:rPr dirty="0" sz="1450" spc="5">
                <a:latin typeface="Microsoft Sans Serif"/>
                <a:cs typeface="Microsoft Sans Serif"/>
              </a:rPr>
              <a:t>đã</a:t>
            </a:r>
            <a:r>
              <a:rPr dirty="0" sz="1450" spc="1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chuyển</a:t>
            </a:r>
            <a:r>
              <a:rPr dirty="0" sz="1450" spc="35">
                <a:latin typeface="Microsoft Sans Serif"/>
                <a:cs typeface="Microsoft Sans Serif"/>
              </a:rPr>
              <a:t> </a:t>
            </a:r>
            <a:r>
              <a:rPr dirty="0" sz="1450" spc="-5">
                <a:latin typeface="Microsoft Sans Serif"/>
                <a:cs typeface="Microsoft Sans Serif"/>
              </a:rPr>
              <a:t>đổi</a:t>
            </a:r>
            <a:endParaRPr sz="145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014461" y="6266484"/>
            <a:ext cx="3659504" cy="4711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100"/>
              </a:spcBef>
            </a:pPr>
            <a:r>
              <a:rPr dirty="0" sz="1450" spc="10">
                <a:latin typeface="Cambria Math"/>
                <a:cs typeface="Cambria Math"/>
              </a:rPr>
              <a:t>⇒</a:t>
            </a:r>
            <a:r>
              <a:rPr dirty="0" sz="1450" spc="100">
                <a:latin typeface="Cambria Math"/>
                <a:cs typeface="Cambria Math"/>
              </a:rPr>
              <a:t> </a:t>
            </a:r>
            <a:r>
              <a:rPr dirty="0" sz="1450" spc="5" b="1">
                <a:latin typeface="Arial"/>
                <a:cs typeface="Arial"/>
              </a:rPr>
              <a:t>Nhóm</a:t>
            </a:r>
            <a:r>
              <a:rPr dirty="0" sz="1450" b="1">
                <a:latin typeface="Arial"/>
                <a:cs typeface="Arial"/>
              </a:rPr>
              <a:t> </a:t>
            </a:r>
            <a:r>
              <a:rPr dirty="0" sz="1450" spc="5" b="1">
                <a:latin typeface="Arial"/>
                <a:cs typeface="Arial"/>
              </a:rPr>
              <a:t>khách</a:t>
            </a:r>
            <a:r>
              <a:rPr dirty="0" sz="1450" spc="-5" b="1">
                <a:latin typeface="Arial"/>
                <a:cs typeface="Arial"/>
              </a:rPr>
              <a:t> </a:t>
            </a:r>
            <a:r>
              <a:rPr dirty="0" sz="1450" spc="5" b="1">
                <a:latin typeface="Arial"/>
                <a:cs typeface="Arial"/>
              </a:rPr>
              <a:t>hàng tiềm năng</a:t>
            </a:r>
            <a:r>
              <a:rPr dirty="0" sz="1450" b="1">
                <a:latin typeface="Arial"/>
                <a:cs typeface="Arial"/>
              </a:rPr>
              <a:t> </a:t>
            </a:r>
            <a:r>
              <a:rPr dirty="0" sz="1450" spc="5" b="1">
                <a:latin typeface="Arial"/>
                <a:cs typeface="Arial"/>
              </a:rPr>
              <a:t>sau cùng </a:t>
            </a:r>
            <a:r>
              <a:rPr dirty="0" sz="1450" spc="-390" b="1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cần</a:t>
            </a:r>
            <a:r>
              <a:rPr dirty="0" sz="1450" spc="5" b="1">
                <a:latin typeface="Arial"/>
                <a:cs typeface="Arial"/>
              </a:rPr>
              <a:t> tiếp</a:t>
            </a:r>
            <a:r>
              <a:rPr dirty="0" sz="1450" spc="10" b="1">
                <a:latin typeface="Arial"/>
                <a:cs typeface="Arial"/>
              </a:rPr>
              <a:t> </a:t>
            </a:r>
            <a:r>
              <a:rPr dirty="0" sz="1450" spc="5" b="1">
                <a:latin typeface="Arial"/>
                <a:cs typeface="Arial"/>
              </a:rPr>
              <a:t>cận</a:t>
            </a:r>
            <a:endParaRPr sz="14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67334" y="1018794"/>
            <a:ext cx="1073150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latin typeface="Microsoft Sans Serif"/>
                <a:cs typeface="Microsoft Sans Serif"/>
              </a:rPr>
              <a:t>Phân</a:t>
            </a:r>
            <a:r>
              <a:rPr dirty="0" sz="2000" spc="5">
                <a:latin typeface="Microsoft Sans Serif"/>
                <a:cs typeface="Microsoft Sans Serif"/>
              </a:rPr>
              <a:t> </a:t>
            </a:r>
            <a:r>
              <a:rPr dirty="0" sz="2000" spc="-10">
                <a:latin typeface="Microsoft Sans Serif"/>
                <a:cs typeface="Microsoft Sans Serif"/>
              </a:rPr>
              <a:t>loại</a:t>
            </a:r>
            <a:r>
              <a:rPr dirty="0" sz="2000" spc="35">
                <a:latin typeface="Microsoft Sans Serif"/>
                <a:cs typeface="Microsoft Sans Serif"/>
              </a:rPr>
              <a:t> </a:t>
            </a:r>
            <a:r>
              <a:rPr dirty="0" sz="2000" spc="-5">
                <a:latin typeface="Microsoft Sans Serif"/>
                <a:cs typeface="Microsoft Sans Serif"/>
              </a:rPr>
              <a:t>đối</a:t>
            </a:r>
            <a:r>
              <a:rPr dirty="0" sz="2000" spc="10">
                <a:latin typeface="Microsoft Sans Serif"/>
                <a:cs typeface="Microsoft Sans Serif"/>
              </a:rPr>
              <a:t> </a:t>
            </a:r>
            <a:r>
              <a:rPr dirty="0" sz="2000" spc="85">
                <a:latin typeface="Microsoft Sans Serif"/>
                <a:cs typeface="Microsoft Sans Serif"/>
              </a:rPr>
              <a:t>tượng</a:t>
            </a:r>
            <a:r>
              <a:rPr dirty="0" sz="2000" spc="5">
                <a:latin typeface="Microsoft Sans Serif"/>
                <a:cs typeface="Microsoft Sans Serif"/>
              </a:rPr>
              <a:t> </a:t>
            </a:r>
            <a:r>
              <a:rPr dirty="0" sz="2000">
                <a:latin typeface="Microsoft Sans Serif"/>
                <a:cs typeface="Microsoft Sans Serif"/>
              </a:rPr>
              <a:t>khách</a:t>
            </a:r>
            <a:r>
              <a:rPr dirty="0" sz="2000" spc="5">
                <a:latin typeface="Microsoft Sans Serif"/>
                <a:cs typeface="Microsoft Sans Serif"/>
              </a:rPr>
              <a:t> </a:t>
            </a:r>
            <a:r>
              <a:rPr dirty="0" sz="2000">
                <a:latin typeface="Microsoft Sans Serif"/>
                <a:cs typeface="Microsoft Sans Serif"/>
              </a:rPr>
              <a:t>hàng</a:t>
            </a:r>
            <a:r>
              <a:rPr dirty="0" sz="2000" spc="15">
                <a:latin typeface="Microsoft Sans Serif"/>
                <a:cs typeface="Microsoft Sans Serif"/>
              </a:rPr>
              <a:t> </a:t>
            </a:r>
            <a:r>
              <a:rPr dirty="0" sz="2000">
                <a:latin typeface="Microsoft Sans Serif"/>
                <a:cs typeface="Microsoft Sans Serif"/>
              </a:rPr>
              <a:t>thông</a:t>
            </a:r>
            <a:r>
              <a:rPr dirty="0" sz="2000" spc="5">
                <a:latin typeface="Microsoft Sans Serif"/>
                <a:cs typeface="Microsoft Sans Serif"/>
              </a:rPr>
              <a:t> </a:t>
            </a:r>
            <a:r>
              <a:rPr dirty="0" sz="2000">
                <a:latin typeface="Microsoft Sans Serif"/>
                <a:cs typeface="Microsoft Sans Serif"/>
              </a:rPr>
              <a:t>qua</a:t>
            </a:r>
            <a:r>
              <a:rPr dirty="0" sz="2000" spc="15">
                <a:latin typeface="Microsoft Sans Serif"/>
                <a:cs typeface="Microsoft Sans Serif"/>
              </a:rPr>
              <a:t> </a:t>
            </a:r>
            <a:r>
              <a:rPr dirty="0" sz="2000">
                <a:latin typeface="Microsoft Sans Serif"/>
                <a:cs typeface="Microsoft Sans Serif"/>
              </a:rPr>
              <a:t>quy</a:t>
            </a:r>
            <a:r>
              <a:rPr dirty="0" sz="2000" spc="15">
                <a:latin typeface="Microsoft Sans Serif"/>
                <a:cs typeface="Microsoft Sans Serif"/>
              </a:rPr>
              <a:t> </a:t>
            </a:r>
            <a:r>
              <a:rPr dirty="0" sz="2000">
                <a:latin typeface="Microsoft Sans Serif"/>
                <a:cs typeface="Microsoft Sans Serif"/>
              </a:rPr>
              <a:t>tắc </a:t>
            </a:r>
            <a:r>
              <a:rPr dirty="0" sz="2000" spc="-10">
                <a:latin typeface="Microsoft Sans Serif"/>
                <a:cs typeface="Microsoft Sans Serif"/>
              </a:rPr>
              <a:t>lọc</a:t>
            </a:r>
            <a:r>
              <a:rPr dirty="0" sz="2000" spc="30">
                <a:latin typeface="Microsoft Sans Serif"/>
                <a:cs typeface="Microsoft Sans Serif"/>
              </a:rPr>
              <a:t> </a:t>
            </a:r>
            <a:r>
              <a:rPr dirty="0" sz="2000">
                <a:latin typeface="Microsoft Sans Serif"/>
                <a:cs typeface="Microsoft Sans Serif"/>
              </a:rPr>
              <a:t>phễu</a:t>
            </a:r>
            <a:r>
              <a:rPr dirty="0" sz="2000" spc="5">
                <a:latin typeface="Microsoft Sans Serif"/>
                <a:cs typeface="Microsoft Sans Serif"/>
              </a:rPr>
              <a:t> </a:t>
            </a:r>
            <a:r>
              <a:rPr dirty="0" sz="2000">
                <a:latin typeface="Microsoft Sans Serif"/>
                <a:cs typeface="Microsoft Sans Serif"/>
              </a:rPr>
              <a:t>để</a:t>
            </a:r>
            <a:r>
              <a:rPr dirty="0" sz="2000" spc="25">
                <a:latin typeface="Microsoft Sans Serif"/>
                <a:cs typeface="Microsoft Sans Serif"/>
              </a:rPr>
              <a:t> tìm</a:t>
            </a:r>
            <a:r>
              <a:rPr dirty="0" sz="2000" spc="10">
                <a:latin typeface="Microsoft Sans Serif"/>
                <a:cs typeface="Microsoft Sans Serif"/>
              </a:rPr>
              <a:t> </a:t>
            </a:r>
            <a:r>
              <a:rPr dirty="0" sz="2000">
                <a:latin typeface="Microsoft Sans Serif"/>
                <a:cs typeface="Microsoft Sans Serif"/>
              </a:rPr>
              <a:t>đúng khách</a:t>
            </a:r>
            <a:r>
              <a:rPr dirty="0" sz="2000" spc="5">
                <a:latin typeface="Microsoft Sans Serif"/>
                <a:cs typeface="Microsoft Sans Serif"/>
              </a:rPr>
              <a:t> </a:t>
            </a:r>
            <a:r>
              <a:rPr dirty="0" sz="2000">
                <a:latin typeface="Microsoft Sans Serif"/>
                <a:cs typeface="Microsoft Sans Serif"/>
              </a:rPr>
              <a:t>hàng</a:t>
            </a:r>
            <a:r>
              <a:rPr dirty="0" sz="2000" spc="15">
                <a:latin typeface="Microsoft Sans Serif"/>
                <a:cs typeface="Microsoft Sans Serif"/>
              </a:rPr>
              <a:t> </a:t>
            </a:r>
            <a:r>
              <a:rPr dirty="0" sz="2000" spc="-5">
                <a:latin typeface="Microsoft Sans Serif"/>
                <a:cs typeface="Microsoft Sans Serif"/>
              </a:rPr>
              <a:t>tiềm</a:t>
            </a:r>
            <a:r>
              <a:rPr dirty="0" sz="2000" spc="5">
                <a:latin typeface="Microsoft Sans Serif"/>
                <a:cs typeface="Microsoft Sans Serif"/>
              </a:rPr>
              <a:t> </a:t>
            </a:r>
            <a:r>
              <a:rPr dirty="0" sz="2000">
                <a:latin typeface="Microsoft Sans Serif"/>
                <a:cs typeface="Microsoft Sans Serif"/>
              </a:rPr>
              <a:t>năng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1811" y="196418"/>
            <a:ext cx="22637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5">
                <a:solidFill>
                  <a:srgbClr val="0F46BB"/>
                </a:solidFill>
                <a:latin typeface="Trebuchet MS"/>
                <a:cs typeface="Trebuchet MS"/>
              </a:rPr>
              <a:t>CREATIVE</a:t>
            </a:r>
            <a:endParaRPr sz="40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668511" y="0"/>
            <a:ext cx="3523615" cy="693420"/>
            <a:chOff x="8668511" y="0"/>
            <a:chExt cx="3523615" cy="693420"/>
          </a:xfrm>
        </p:grpSpPr>
        <p:sp>
          <p:nvSpPr>
            <p:cNvPr id="4" name="object 4"/>
            <p:cNvSpPr/>
            <p:nvPr/>
          </p:nvSpPr>
          <p:spPr>
            <a:xfrm>
              <a:off x="10253472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68511" y="0"/>
              <a:ext cx="1603248" cy="69342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122984" y="5776671"/>
            <a:ext cx="149733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Arial"/>
                <a:cs typeface="Arial"/>
              </a:rPr>
              <a:t>SINGLE</a:t>
            </a:r>
            <a:r>
              <a:rPr dirty="0" sz="1600" spc="-50" b="1">
                <a:latin typeface="Arial"/>
                <a:cs typeface="Arial"/>
              </a:rPr>
              <a:t> </a:t>
            </a:r>
            <a:r>
              <a:rPr dirty="0" sz="1600" spc="-15" b="1">
                <a:latin typeface="Arial"/>
                <a:cs typeface="Arial"/>
              </a:rPr>
              <a:t>IMAGE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17463" y="5795873"/>
            <a:ext cx="65722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Arial"/>
                <a:cs typeface="Arial"/>
              </a:rPr>
              <a:t>VIDEO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4215" y="952881"/>
            <a:ext cx="11031855" cy="635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latin typeface="Arial"/>
                <a:cs typeface="Arial"/>
              </a:rPr>
              <a:t>Single </a:t>
            </a:r>
            <a:r>
              <a:rPr dirty="0" sz="2000" spc="-5" b="1">
                <a:latin typeface="Arial"/>
                <a:cs typeface="Arial"/>
              </a:rPr>
              <a:t>Image, </a:t>
            </a:r>
            <a:r>
              <a:rPr dirty="0" sz="2000" spc="-10" b="1">
                <a:latin typeface="Arial"/>
                <a:cs typeface="Arial"/>
              </a:rPr>
              <a:t>Video </a:t>
            </a:r>
            <a:r>
              <a:rPr dirty="0" sz="2000" b="1">
                <a:latin typeface="Arial"/>
                <a:cs typeface="Arial"/>
              </a:rPr>
              <a:t>&amp; </a:t>
            </a:r>
            <a:r>
              <a:rPr dirty="0" sz="2000" spc="-40" b="1">
                <a:latin typeface="Arial"/>
                <a:cs typeface="Arial"/>
              </a:rPr>
              <a:t>Text </a:t>
            </a:r>
            <a:r>
              <a:rPr dirty="0" sz="2000" b="1">
                <a:latin typeface="Arial"/>
                <a:cs typeface="Arial"/>
              </a:rPr>
              <a:t>là </a:t>
            </a:r>
            <a:r>
              <a:rPr dirty="0" sz="2000" spc="-5" b="1">
                <a:latin typeface="Arial"/>
                <a:cs typeface="Arial"/>
              </a:rPr>
              <a:t>các </a:t>
            </a:r>
            <a:r>
              <a:rPr dirty="0" sz="2000" b="1">
                <a:latin typeface="Arial"/>
                <a:cs typeface="Arial"/>
              </a:rPr>
              <a:t>định dạng phổ biến nhất mà </a:t>
            </a:r>
            <a:r>
              <a:rPr dirty="0" sz="2000" spc="-5" b="1">
                <a:latin typeface="Arial"/>
                <a:cs typeface="Arial"/>
              </a:rPr>
              <a:t>chúng </a:t>
            </a:r>
            <a:r>
              <a:rPr dirty="0" sz="2000" b="1">
                <a:latin typeface="Arial"/>
                <a:cs typeface="Arial"/>
              </a:rPr>
              <a:t>ta </a:t>
            </a:r>
            <a:r>
              <a:rPr dirty="0" sz="2000" spc="-5" b="1">
                <a:latin typeface="Arial"/>
                <a:cs typeface="Arial"/>
              </a:rPr>
              <a:t>có </a:t>
            </a:r>
            <a:r>
              <a:rPr dirty="0" sz="2000" b="1">
                <a:latin typeface="Arial"/>
                <a:cs typeface="Arial"/>
              </a:rPr>
              <a:t>thể sử dụng </a:t>
            </a:r>
            <a:r>
              <a:rPr dirty="0" sz="2000" spc="-5" b="1">
                <a:latin typeface="Arial"/>
                <a:cs typeface="Arial"/>
              </a:rPr>
              <a:t>cho </a:t>
            </a:r>
            <a:r>
              <a:rPr dirty="0" sz="2000" spc="-545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chiến</a:t>
            </a:r>
            <a:r>
              <a:rPr dirty="0" sz="2000" spc="-2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dịch</a:t>
            </a:r>
            <a:r>
              <a:rPr dirty="0" sz="2000" spc="-1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thu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hút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khách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hàng tiềm</a:t>
            </a:r>
            <a:r>
              <a:rPr dirty="0" sz="2000" spc="-2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năng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865232" y="5776671"/>
            <a:ext cx="117475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Arial"/>
                <a:cs typeface="Arial"/>
              </a:rPr>
              <a:t>TEXT</a:t>
            </a:r>
            <a:r>
              <a:rPr dirty="0" sz="1600" spc="-7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(SEM)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98976" y="2044496"/>
            <a:ext cx="1717589" cy="354575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8680" y="1767839"/>
            <a:ext cx="2161032" cy="384047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49723" y="1725167"/>
            <a:ext cx="3857244" cy="3896867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1811" y="196418"/>
            <a:ext cx="702945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5">
                <a:solidFill>
                  <a:srgbClr val="0F46BB"/>
                </a:solidFill>
                <a:latin typeface="Trebuchet MS"/>
                <a:cs typeface="Trebuchet MS"/>
              </a:rPr>
              <a:t>CREATIVE</a:t>
            </a:r>
            <a:r>
              <a:rPr dirty="0" sz="4000" spc="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4000" spc="-5">
                <a:solidFill>
                  <a:srgbClr val="0F46BB"/>
                </a:solidFill>
                <a:latin typeface="Trebuchet MS"/>
                <a:cs typeface="Trebuchet MS"/>
              </a:rPr>
              <a:t>FOR</a:t>
            </a:r>
            <a:r>
              <a:rPr dirty="0" sz="4000" spc="-3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4000" spc="-10">
                <a:solidFill>
                  <a:srgbClr val="0F46BB"/>
                </a:solidFill>
                <a:latin typeface="Trebuchet MS"/>
                <a:cs typeface="Trebuchet MS"/>
              </a:rPr>
              <a:t>PERFORMANCE</a:t>
            </a:r>
            <a:endParaRPr sz="40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668511" y="0"/>
            <a:ext cx="3523615" cy="693420"/>
            <a:chOff x="8668511" y="0"/>
            <a:chExt cx="3523615" cy="693420"/>
          </a:xfrm>
        </p:grpSpPr>
        <p:sp>
          <p:nvSpPr>
            <p:cNvPr id="4" name="object 4"/>
            <p:cNvSpPr/>
            <p:nvPr/>
          </p:nvSpPr>
          <p:spPr>
            <a:xfrm>
              <a:off x="10253472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68511" y="0"/>
              <a:ext cx="1603248" cy="69342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0584190" y="5530596"/>
            <a:ext cx="1123315" cy="1183005"/>
            <a:chOff x="10584190" y="5530596"/>
            <a:chExt cx="1123315" cy="118300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84190" y="5530596"/>
              <a:ext cx="682741" cy="11826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93780" y="5792724"/>
              <a:ext cx="513587" cy="882396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1129283" y="918972"/>
            <a:ext cx="10174605" cy="421005"/>
          </a:xfrm>
          <a:custGeom>
            <a:avLst/>
            <a:gdLst/>
            <a:ahLst/>
            <a:cxnLst/>
            <a:rect l="l" t="t" r="r" b="b"/>
            <a:pathLst>
              <a:path w="10174605" h="421005">
                <a:moveTo>
                  <a:pt x="10104120" y="0"/>
                </a:moveTo>
                <a:lnTo>
                  <a:pt x="70103" y="0"/>
                </a:lnTo>
                <a:lnTo>
                  <a:pt x="42819" y="5506"/>
                </a:lnTo>
                <a:lnTo>
                  <a:pt x="20535" y="20526"/>
                </a:lnTo>
                <a:lnTo>
                  <a:pt x="5510" y="42808"/>
                </a:lnTo>
                <a:lnTo>
                  <a:pt x="0" y="70103"/>
                </a:lnTo>
                <a:lnTo>
                  <a:pt x="0" y="350519"/>
                </a:lnTo>
                <a:lnTo>
                  <a:pt x="5510" y="377815"/>
                </a:lnTo>
                <a:lnTo>
                  <a:pt x="20535" y="400097"/>
                </a:lnTo>
                <a:lnTo>
                  <a:pt x="42819" y="415117"/>
                </a:lnTo>
                <a:lnTo>
                  <a:pt x="70103" y="420624"/>
                </a:lnTo>
                <a:lnTo>
                  <a:pt x="10104120" y="420624"/>
                </a:lnTo>
                <a:lnTo>
                  <a:pt x="10131415" y="415117"/>
                </a:lnTo>
                <a:lnTo>
                  <a:pt x="10153697" y="400097"/>
                </a:lnTo>
                <a:lnTo>
                  <a:pt x="10168717" y="377815"/>
                </a:lnTo>
                <a:lnTo>
                  <a:pt x="10174224" y="350519"/>
                </a:lnTo>
                <a:lnTo>
                  <a:pt x="10174224" y="70103"/>
                </a:lnTo>
                <a:lnTo>
                  <a:pt x="10168717" y="42808"/>
                </a:lnTo>
                <a:lnTo>
                  <a:pt x="10153697" y="20526"/>
                </a:lnTo>
                <a:lnTo>
                  <a:pt x="10131415" y="5506"/>
                </a:lnTo>
                <a:lnTo>
                  <a:pt x="1010412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" name="object 11"/>
          <p:cNvGrpSpPr/>
          <p:nvPr/>
        </p:nvGrpSpPr>
        <p:grpSpPr>
          <a:xfrm>
            <a:off x="1897379" y="1603247"/>
            <a:ext cx="5628640" cy="3991610"/>
            <a:chOff x="1897379" y="1603247"/>
            <a:chExt cx="5628640" cy="399161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74463" y="1603247"/>
              <a:ext cx="3051047" cy="399135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97379" y="2093975"/>
              <a:ext cx="2647950" cy="76200"/>
            </a:xfrm>
            <a:custGeom>
              <a:avLst/>
              <a:gdLst/>
              <a:ahLst/>
              <a:cxnLst/>
              <a:rect l="l" t="t" r="r" b="b"/>
              <a:pathLst>
                <a:path w="2647950" h="76200">
                  <a:moveTo>
                    <a:pt x="2609596" y="0"/>
                  </a:moveTo>
                  <a:lnTo>
                    <a:pt x="2594748" y="2988"/>
                  </a:lnTo>
                  <a:lnTo>
                    <a:pt x="2582640" y="11144"/>
                  </a:lnTo>
                  <a:lnTo>
                    <a:pt x="2574484" y="23252"/>
                  </a:lnTo>
                  <a:lnTo>
                    <a:pt x="2571496" y="38100"/>
                  </a:lnTo>
                  <a:lnTo>
                    <a:pt x="2574484" y="52947"/>
                  </a:lnTo>
                  <a:lnTo>
                    <a:pt x="2582640" y="65055"/>
                  </a:lnTo>
                  <a:lnTo>
                    <a:pt x="2594748" y="73211"/>
                  </a:lnTo>
                  <a:lnTo>
                    <a:pt x="2609596" y="76200"/>
                  </a:lnTo>
                  <a:lnTo>
                    <a:pt x="2624443" y="73211"/>
                  </a:lnTo>
                  <a:lnTo>
                    <a:pt x="2636551" y="65055"/>
                  </a:lnTo>
                  <a:lnTo>
                    <a:pt x="2644707" y="52947"/>
                  </a:lnTo>
                  <a:lnTo>
                    <a:pt x="2646417" y="44450"/>
                  </a:lnTo>
                  <a:lnTo>
                    <a:pt x="2609596" y="44450"/>
                  </a:lnTo>
                  <a:lnTo>
                    <a:pt x="2609596" y="31750"/>
                  </a:lnTo>
                  <a:lnTo>
                    <a:pt x="2646417" y="31750"/>
                  </a:lnTo>
                  <a:lnTo>
                    <a:pt x="2644707" y="23252"/>
                  </a:lnTo>
                  <a:lnTo>
                    <a:pt x="2636551" y="11144"/>
                  </a:lnTo>
                  <a:lnTo>
                    <a:pt x="2624443" y="2988"/>
                  </a:lnTo>
                  <a:lnTo>
                    <a:pt x="2609596" y="0"/>
                  </a:lnTo>
                  <a:close/>
                </a:path>
                <a:path w="2647950" h="76200">
                  <a:moveTo>
                    <a:pt x="2572774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2572774" y="44450"/>
                  </a:lnTo>
                  <a:lnTo>
                    <a:pt x="2571496" y="38100"/>
                  </a:lnTo>
                  <a:lnTo>
                    <a:pt x="2572774" y="31750"/>
                  </a:lnTo>
                  <a:close/>
                </a:path>
                <a:path w="2647950" h="76200">
                  <a:moveTo>
                    <a:pt x="2646417" y="31750"/>
                  </a:moveTo>
                  <a:lnTo>
                    <a:pt x="2609596" y="31750"/>
                  </a:lnTo>
                  <a:lnTo>
                    <a:pt x="2609596" y="44450"/>
                  </a:lnTo>
                  <a:lnTo>
                    <a:pt x="2646417" y="44450"/>
                  </a:lnTo>
                  <a:lnTo>
                    <a:pt x="2647696" y="38100"/>
                  </a:lnTo>
                  <a:lnTo>
                    <a:pt x="2646417" y="3175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98063" y="1876043"/>
              <a:ext cx="196596" cy="19659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29711" y="1876043"/>
              <a:ext cx="196595" cy="19659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61359" y="1882139"/>
              <a:ext cx="196595" cy="1965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21607" y="1880615"/>
              <a:ext cx="196595" cy="1981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93007" y="1880615"/>
              <a:ext cx="196595" cy="19812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876425" y="1770691"/>
            <a:ext cx="2633980" cy="1141095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60"/>
              </a:spcBef>
            </a:pPr>
            <a:r>
              <a:rPr dirty="0" sz="1300" spc="10" b="1">
                <a:solidFill>
                  <a:srgbClr val="FF0000"/>
                </a:solidFill>
                <a:latin typeface="Arial"/>
                <a:cs typeface="Arial"/>
              </a:rPr>
              <a:t>Nội</a:t>
            </a:r>
            <a:r>
              <a:rPr dirty="0" sz="1300" spc="-3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300" spc="20" b="1">
                <a:solidFill>
                  <a:srgbClr val="FF0000"/>
                </a:solidFill>
                <a:latin typeface="Arial"/>
                <a:cs typeface="Arial"/>
              </a:rPr>
              <a:t>dung</a:t>
            </a:r>
            <a:endParaRPr sz="1300">
              <a:latin typeface="Arial"/>
              <a:cs typeface="Arial"/>
            </a:endParaRPr>
          </a:p>
          <a:p>
            <a:pPr marL="12700" marR="5080">
              <a:lnSpc>
                <a:spcPct val="103299"/>
              </a:lnSpc>
              <a:spcBef>
                <a:spcPts val="665"/>
              </a:spcBef>
            </a:pPr>
            <a:r>
              <a:rPr dirty="0" sz="900" spc="15" b="1">
                <a:latin typeface="Arial"/>
                <a:cs typeface="Arial"/>
              </a:rPr>
              <a:t>Bình</a:t>
            </a:r>
            <a:r>
              <a:rPr dirty="0" sz="900" spc="10" b="1">
                <a:latin typeface="Arial"/>
                <a:cs typeface="Arial"/>
              </a:rPr>
              <a:t> </a:t>
            </a:r>
            <a:r>
              <a:rPr dirty="0" sz="900" spc="15" b="1">
                <a:latin typeface="Arial"/>
                <a:cs typeface="Arial"/>
              </a:rPr>
              <a:t>luận:</a:t>
            </a:r>
            <a:r>
              <a:rPr dirty="0" sz="900" spc="25" b="1">
                <a:latin typeface="Arial"/>
                <a:cs typeface="Arial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Nội</a:t>
            </a:r>
            <a:r>
              <a:rPr dirty="0" sz="900" spc="4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dung</a:t>
            </a:r>
            <a:r>
              <a:rPr dirty="0" sz="900" spc="5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có </a:t>
            </a:r>
            <a:r>
              <a:rPr dirty="0" sz="900" spc="25">
                <a:latin typeface="Microsoft Sans Serif"/>
                <a:cs typeface="Microsoft Sans Serif"/>
              </a:rPr>
              <a:t>tính</a:t>
            </a:r>
            <a:r>
              <a:rPr dirty="0" sz="900" spc="30">
                <a:latin typeface="Microsoft Sans Serif"/>
                <a:cs typeface="Microsoft Sans Serif"/>
              </a:rPr>
              <a:t> </a:t>
            </a:r>
            <a:r>
              <a:rPr dirty="0" sz="900" spc="50">
                <a:latin typeface="Microsoft Sans Serif"/>
                <a:cs typeface="Microsoft Sans Serif"/>
              </a:rPr>
              <a:t>tương</a:t>
            </a:r>
            <a:r>
              <a:rPr dirty="0" sz="900" spc="2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quan</a:t>
            </a:r>
            <a:r>
              <a:rPr dirty="0" sz="900" spc="5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thấp</a:t>
            </a:r>
            <a:r>
              <a:rPr dirty="0" sz="900" spc="40">
                <a:latin typeface="Microsoft Sans Serif"/>
                <a:cs typeface="Microsoft Sans Serif"/>
              </a:rPr>
              <a:t> với </a:t>
            </a:r>
            <a:r>
              <a:rPr dirty="0" sz="900" spc="-22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khách</a:t>
            </a:r>
            <a:r>
              <a:rPr dirty="0" sz="900" spc="1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hàng</a:t>
            </a:r>
            <a:r>
              <a:rPr dirty="0" sz="900" spc="55">
                <a:latin typeface="Microsoft Sans Serif"/>
                <a:cs typeface="Microsoft Sans Serif"/>
              </a:rPr>
              <a:t> </a:t>
            </a:r>
            <a:r>
              <a:rPr dirty="0" sz="900" spc="20">
                <a:latin typeface="Microsoft Sans Serif"/>
                <a:cs typeface="Microsoft Sans Serif"/>
              </a:rPr>
              <a:t>mục </a:t>
            </a:r>
            <a:r>
              <a:rPr dirty="0" sz="900" spc="5">
                <a:latin typeface="Microsoft Sans Serif"/>
                <a:cs typeface="Microsoft Sans Serif"/>
              </a:rPr>
              <a:t>tiêu.</a:t>
            </a:r>
            <a:endParaRPr sz="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20" b="1">
                <a:latin typeface="Arial"/>
                <a:cs typeface="Arial"/>
              </a:rPr>
              <a:t>Đề</a:t>
            </a:r>
            <a:r>
              <a:rPr dirty="0" sz="900" spc="15" b="1">
                <a:latin typeface="Arial"/>
                <a:cs typeface="Arial"/>
              </a:rPr>
              <a:t> xuất:</a:t>
            </a:r>
            <a:r>
              <a:rPr dirty="0" sz="900" spc="25" b="1">
                <a:latin typeface="Arial"/>
                <a:cs typeface="Arial"/>
              </a:rPr>
              <a:t> </a:t>
            </a:r>
            <a:r>
              <a:rPr dirty="0" sz="900" spc="50">
                <a:latin typeface="Microsoft Sans Serif"/>
                <a:cs typeface="Microsoft Sans Serif"/>
              </a:rPr>
              <a:t>Thử</a:t>
            </a:r>
            <a:r>
              <a:rPr dirty="0" sz="900" spc="35">
                <a:latin typeface="Microsoft Sans Serif"/>
                <a:cs typeface="Microsoft Sans Serif"/>
              </a:rPr>
              <a:t> những</a:t>
            </a:r>
            <a:r>
              <a:rPr dirty="0" sz="900" spc="50">
                <a:latin typeface="Microsoft Sans Serif"/>
                <a:cs typeface="Microsoft Sans Serif"/>
              </a:rPr>
              <a:t> </a:t>
            </a:r>
            <a:r>
              <a:rPr dirty="0" sz="900" spc="55">
                <a:latin typeface="Microsoft Sans Serif"/>
                <a:cs typeface="Microsoft Sans Serif"/>
              </a:rPr>
              <a:t>hướng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nội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dung</a:t>
            </a:r>
            <a:r>
              <a:rPr dirty="0" sz="900" spc="5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khác </a:t>
            </a:r>
            <a:r>
              <a:rPr dirty="0" sz="900" spc="35">
                <a:latin typeface="Microsoft Sans Serif"/>
                <a:cs typeface="Microsoft Sans Serif"/>
              </a:rPr>
              <a:t>như:</a:t>
            </a:r>
            <a:endParaRPr sz="900">
              <a:latin typeface="Microsoft Sans Serif"/>
              <a:cs typeface="Microsoft Sans Serif"/>
            </a:endParaRPr>
          </a:p>
          <a:p>
            <a:pPr marL="12700" marR="165735">
              <a:lnSpc>
                <a:spcPct val="103299"/>
              </a:lnSpc>
              <a:spcBef>
                <a:spcPts val="10"/>
              </a:spcBef>
            </a:pPr>
            <a:r>
              <a:rPr dirty="0" sz="900" spc="15">
                <a:latin typeface="Microsoft Sans Serif"/>
                <a:cs typeface="Microsoft Sans Serif"/>
              </a:rPr>
              <a:t>mối</a:t>
            </a:r>
            <a:r>
              <a:rPr dirty="0" sz="900" spc="2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quan</a:t>
            </a:r>
            <a:r>
              <a:rPr dirty="0" sz="900" spc="5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tâm hàng</a:t>
            </a:r>
            <a:r>
              <a:rPr dirty="0" sz="900" spc="5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ngày</a:t>
            </a:r>
            <a:r>
              <a:rPr dirty="0" sz="900" spc="3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của</a:t>
            </a:r>
            <a:r>
              <a:rPr dirty="0" sz="900" spc="2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khách</a:t>
            </a:r>
            <a:r>
              <a:rPr dirty="0" sz="900" spc="2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hàng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20">
                <a:latin typeface="Microsoft Sans Serif"/>
                <a:cs typeface="Microsoft Sans Serif"/>
              </a:rPr>
              <a:t>mục </a:t>
            </a:r>
            <a:r>
              <a:rPr dirty="0" sz="900" spc="-225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tiêu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hay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nội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dung</a:t>
            </a:r>
            <a:r>
              <a:rPr dirty="0" sz="900" spc="5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theo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mùa/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seasonal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11476" y="4021073"/>
            <a:ext cx="2134870" cy="878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8580">
              <a:lnSpc>
                <a:spcPct val="103299"/>
              </a:lnSpc>
              <a:spcBef>
                <a:spcPts val="100"/>
              </a:spcBef>
            </a:pPr>
            <a:r>
              <a:rPr dirty="0" sz="900" spc="15" b="1">
                <a:latin typeface="Arial"/>
                <a:cs typeface="Arial"/>
              </a:rPr>
              <a:t>Bình</a:t>
            </a:r>
            <a:r>
              <a:rPr dirty="0" sz="900" spc="10" b="1">
                <a:latin typeface="Arial"/>
                <a:cs typeface="Arial"/>
              </a:rPr>
              <a:t> </a:t>
            </a:r>
            <a:r>
              <a:rPr dirty="0" sz="900" spc="15" b="1">
                <a:latin typeface="Arial"/>
                <a:cs typeface="Arial"/>
              </a:rPr>
              <a:t>luận: </a:t>
            </a:r>
            <a:r>
              <a:rPr dirty="0" sz="900" spc="10">
                <a:latin typeface="Microsoft Sans Serif"/>
                <a:cs typeface="Microsoft Sans Serif"/>
              </a:rPr>
              <a:t>Nội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dung</a:t>
            </a:r>
            <a:r>
              <a:rPr dirty="0" sz="900" spc="50">
                <a:latin typeface="Microsoft Sans Serif"/>
                <a:cs typeface="Microsoft Sans Serif"/>
              </a:rPr>
              <a:t> chữ</a:t>
            </a:r>
            <a:r>
              <a:rPr dirty="0" sz="900" spc="15">
                <a:latin typeface="Microsoft Sans Serif"/>
                <a:cs typeface="Microsoft Sans Serif"/>
              </a:rPr>
              <a:t> </a:t>
            </a:r>
            <a:r>
              <a:rPr dirty="0" sz="900" spc="20">
                <a:latin typeface="Microsoft Sans Serif"/>
                <a:cs typeface="Microsoft Sans Serif"/>
              </a:rPr>
              <a:t>khá</a:t>
            </a:r>
            <a:r>
              <a:rPr dirty="0" sz="900" spc="15">
                <a:latin typeface="Microsoft Sans Serif"/>
                <a:cs typeface="Microsoft Sans Serif"/>
              </a:rPr>
              <a:t> </a:t>
            </a:r>
            <a:r>
              <a:rPr dirty="0" sz="900" spc="5">
                <a:latin typeface="Microsoft Sans Serif"/>
                <a:cs typeface="Microsoft Sans Serif"/>
              </a:rPr>
              <a:t>dài,</a:t>
            </a:r>
            <a:r>
              <a:rPr dirty="0" sz="900" spc="45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vị</a:t>
            </a:r>
            <a:r>
              <a:rPr dirty="0" sz="900" spc="15">
                <a:latin typeface="Microsoft Sans Serif"/>
                <a:cs typeface="Microsoft Sans Serif"/>
              </a:rPr>
              <a:t> </a:t>
            </a:r>
            <a:r>
              <a:rPr dirty="0" sz="900" spc="25">
                <a:latin typeface="Microsoft Sans Serif"/>
                <a:cs typeface="Microsoft Sans Serif"/>
              </a:rPr>
              <a:t>trí </a:t>
            </a:r>
            <a:r>
              <a:rPr dirty="0" sz="900" spc="-225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đặt</a:t>
            </a:r>
            <a:r>
              <a:rPr dirty="0" sz="900" spc="30">
                <a:latin typeface="Microsoft Sans Serif"/>
                <a:cs typeface="Microsoft Sans Serif"/>
              </a:rPr>
              <a:t> </a:t>
            </a:r>
            <a:r>
              <a:rPr dirty="0" sz="900" spc="50">
                <a:latin typeface="Microsoft Sans Serif"/>
                <a:cs typeface="Microsoft Sans Serif"/>
              </a:rPr>
              <a:t>chữ</a:t>
            </a:r>
            <a:r>
              <a:rPr dirty="0" sz="900" spc="20">
                <a:latin typeface="Microsoft Sans Serif"/>
                <a:cs typeface="Microsoft Sans Serif"/>
              </a:rPr>
              <a:t> khó</a:t>
            </a:r>
            <a:r>
              <a:rPr dirty="0" sz="900" spc="10">
                <a:latin typeface="Microsoft Sans Serif"/>
                <a:cs typeface="Microsoft Sans Serif"/>
              </a:rPr>
              <a:t> </a:t>
            </a:r>
            <a:r>
              <a:rPr dirty="0" sz="900" spc="25">
                <a:latin typeface="Microsoft Sans Serif"/>
                <a:cs typeface="Microsoft Sans Serif"/>
              </a:rPr>
              <a:t>nhìn</a:t>
            </a:r>
            <a:r>
              <a:rPr dirty="0" sz="900" spc="40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thấy</a:t>
            </a:r>
            <a:endParaRPr sz="900">
              <a:latin typeface="Microsoft Sans Serif"/>
              <a:cs typeface="Microsoft Sans Serif"/>
            </a:endParaRPr>
          </a:p>
          <a:p>
            <a:pPr marL="12700" marR="5080">
              <a:lnSpc>
                <a:spcPts val="1130"/>
              </a:lnSpc>
              <a:spcBef>
                <a:spcPts val="30"/>
              </a:spcBef>
            </a:pPr>
            <a:r>
              <a:rPr dirty="0" sz="900" spc="20" b="1">
                <a:latin typeface="Arial"/>
                <a:cs typeface="Arial"/>
              </a:rPr>
              <a:t>Đề </a:t>
            </a:r>
            <a:r>
              <a:rPr dirty="0" sz="900" spc="15" b="1">
                <a:latin typeface="Arial"/>
                <a:cs typeface="Arial"/>
              </a:rPr>
              <a:t>xuất: </a:t>
            </a:r>
            <a:r>
              <a:rPr dirty="0" sz="900" spc="50">
                <a:latin typeface="Microsoft Sans Serif"/>
                <a:cs typeface="Microsoft Sans Serif"/>
              </a:rPr>
              <a:t>Thử </a:t>
            </a:r>
            <a:r>
              <a:rPr dirty="0" sz="900" spc="40">
                <a:latin typeface="Microsoft Sans Serif"/>
                <a:cs typeface="Microsoft Sans Serif"/>
              </a:rPr>
              <a:t>với </a:t>
            </a:r>
            <a:r>
              <a:rPr dirty="0" sz="900" spc="15">
                <a:latin typeface="Microsoft Sans Serif"/>
                <a:cs typeface="Microsoft Sans Serif"/>
              </a:rPr>
              <a:t>CTA ngắn </a:t>
            </a:r>
            <a:r>
              <a:rPr dirty="0" sz="900" spc="40">
                <a:latin typeface="Microsoft Sans Serif"/>
                <a:cs typeface="Microsoft Sans Serif"/>
              </a:rPr>
              <a:t>với </a:t>
            </a:r>
            <a:r>
              <a:rPr dirty="0" sz="900" spc="15">
                <a:latin typeface="Microsoft Sans Serif"/>
                <a:cs typeface="Microsoft Sans Serif"/>
              </a:rPr>
              <a:t>ý </a:t>
            </a:r>
            <a:r>
              <a:rPr dirty="0" sz="900" spc="20">
                <a:latin typeface="Microsoft Sans Serif"/>
                <a:cs typeface="Microsoft Sans Serif"/>
              </a:rPr>
              <a:t>nghĩa </a:t>
            </a:r>
            <a:r>
              <a:rPr dirty="0" sz="900" spc="-225">
                <a:latin typeface="Microsoft Sans Serif"/>
                <a:cs typeface="Microsoft Sans Serif"/>
              </a:rPr>
              <a:t> </a:t>
            </a:r>
            <a:r>
              <a:rPr dirty="0" sz="900" spc="20">
                <a:latin typeface="Microsoft Sans Serif"/>
                <a:cs typeface="Microsoft Sans Serif"/>
              </a:rPr>
              <a:t>mạnh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25">
                <a:latin typeface="Microsoft Sans Serif"/>
                <a:cs typeface="Microsoft Sans Serif"/>
              </a:rPr>
              <a:t>mẽ</a:t>
            </a:r>
            <a:endParaRPr sz="900">
              <a:latin typeface="Microsoft Sans Serif"/>
              <a:cs typeface="Microsoft Sans Serif"/>
            </a:endParaRPr>
          </a:p>
          <a:p>
            <a:pPr marL="12700">
              <a:lnSpc>
                <a:spcPts val="1070"/>
              </a:lnSpc>
            </a:pPr>
            <a:r>
              <a:rPr dirty="0" sz="900" spc="50">
                <a:latin typeface="Microsoft Sans Serif"/>
                <a:cs typeface="Microsoft Sans Serif"/>
              </a:rPr>
              <a:t>Chữ</a:t>
            </a:r>
            <a:r>
              <a:rPr dirty="0" sz="900" spc="2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nên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65">
                <a:latin typeface="Microsoft Sans Serif"/>
                <a:cs typeface="Microsoft Sans Serif"/>
              </a:rPr>
              <a:t>được</a:t>
            </a:r>
            <a:r>
              <a:rPr dirty="0" sz="900" spc="15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đặt</a:t>
            </a:r>
            <a:r>
              <a:rPr dirty="0" sz="900" spc="45">
                <a:latin typeface="Microsoft Sans Serif"/>
                <a:cs typeface="Microsoft Sans Serif"/>
              </a:rPr>
              <a:t> </a:t>
            </a:r>
            <a:r>
              <a:rPr dirty="0" sz="900" spc="110">
                <a:latin typeface="Microsoft Sans Serif"/>
                <a:cs typeface="Microsoft Sans Serif"/>
              </a:rPr>
              <a:t>ở</a:t>
            </a:r>
            <a:r>
              <a:rPr dirty="0" sz="900" spc="20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vị</a:t>
            </a:r>
            <a:r>
              <a:rPr dirty="0" sz="900" spc="15">
                <a:latin typeface="Microsoft Sans Serif"/>
                <a:cs typeface="Microsoft Sans Serif"/>
              </a:rPr>
              <a:t> </a:t>
            </a:r>
            <a:r>
              <a:rPr dirty="0" sz="900" spc="25">
                <a:latin typeface="Microsoft Sans Serif"/>
                <a:cs typeface="Microsoft Sans Serif"/>
              </a:rPr>
              <a:t>trí</a:t>
            </a:r>
            <a:r>
              <a:rPr dirty="0" sz="900" spc="10">
                <a:latin typeface="Microsoft Sans Serif"/>
                <a:cs typeface="Microsoft Sans Serif"/>
              </a:rPr>
              <a:t> trống</a:t>
            </a:r>
            <a:r>
              <a:rPr dirty="0" sz="900" spc="35">
                <a:latin typeface="Microsoft Sans Serif"/>
                <a:cs typeface="Microsoft Sans Serif"/>
              </a:rPr>
              <a:t> hơn,</a:t>
            </a:r>
            <a:endParaRPr sz="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15">
                <a:latin typeface="Microsoft Sans Serif"/>
                <a:cs typeface="Microsoft Sans Serif"/>
              </a:rPr>
              <a:t>hoặc</a:t>
            </a:r>
            <a:r>
              <a:rPr dirty="0" sz="900" spc="3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thêm</a:t>
            </a:r>
            <a:r>
              <a:rPr dirty="0" sz="900" spc="10">
                <a:latin typeface="Microsoft Sans Serif"/>
                <a:cs typeface="Microsoft Sans Serif"/>
              </a:rPr>
              <a:t> hiệu</a:t>
            </a:r>
            <a:r>
              <a:rPr dirty="0" sz="900" spc="45">
                <a:latin typeface="Microsoft Sans Serif"/>
                <a:cs typeface="Microsoft Sans Serif"/>
              </a:rPr>
              <a:t> </a:t>
            </a:r>
            <a:r>
              <a:rPr dirty="0" sz="900" spc="50">
                <a:latin typeface="Microsoft Sans Serif"/>
                <a:cs typeface="Microsoft Sans Serif"/>
              </a:rPr>
              <a:t>ứng</a:t>
            </a:r>
            <a:r>
              <a:rPr dirty="0" sz="900" spc="3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đổ bóng</a:t>
            </a:r>
            <a:endParaRPr sz="900">
              <a:latin typeface="Microsoft Sans Serif"/>
              <a:cs typeface="Microsoft Sans Serif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798064" y="3713988"/>
            <a:ext cx="1120140" cy="203200"/>
            <a:chOff x="2798064" y="3713988"/>
            <a:chExt cx="1120140" cy="203200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98064" y="3713988"/>
              <a:ext cx="196596" cy="19659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29712" y="3713988"/>
              <a:ext cx="196595" cy="19659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61360" y="3720084"/>
              <a:ext cx="196595" cy="19659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93008" y="3720084"/>
              <a:ext cx="196595" cy="19659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21608" y="3720084"/>
              <a:ext cx="196595" cy="196596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1911476" y="3727145"/>
            <a:ext cx="732155" cy="2292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300" spc="15" b="1">
                <a:solidFill>
                  <a:srgbClr val="FF0000"/>
                </a:solidFill>
                <a:latin typeface="Arial"/>
                <a:cs typeface="Arial"/>
              </a:rPr>
              <a:t>Headlin</a:t>
            </a:r>
            <a:r>
              <a:rPr dirty="0" sz="1300" spc="15" b="1">
                <a:solidFill>
                  <a:srgbClr val="FF0000"/>
                </a:solidFill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900237" y="3962209"/>
            <a:ext cx="3133090" cy="845185"/>
            <a:chOff x="1900237" y="3962209"/>
            <a:chExt cx="3133090" cy="845185"/>
          </a:xfrm>
        </p:grpSpPr>
        <p:sp>
          <p:nvSpPr>
            <p:cNvPr id="29" name="object 29"/>
            <p:cNvSpPr/>
            <p:nvPr/>
          </p:nvSpPr>
          <p:spPr>
            <a:xfrm>
              <a:off x="1905000" y="3966971"/>
              <a:ext cx="2336800" cy="0"/>
            </a:xfrm>
            <a:custGeom>
              <a:avLst/>
              <a:gdLst/>
              <a:ahLst/>
              <a:cxnLst/>
              <a:rect l="l" t="t" r="r" b="b"/>
              <a:pathLst>
                <a:path w="2336800" h="0">
                  <a:moveTo>
                    <a:pt x="0" y="0"/>
                  </a:moveTo>
                  <a:lnTo>
                    <a:pt x="2336419" y="0"/>
                  </a:lnTo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4236720" y="3973321"/>
              <a:ext cx="796290" cy="833755"/>
            </a:xfrm>
            <a:custGeom>
              <a:avLst/>
              <a:gdLst/>
              <a:ahLst/>
              <a:cxnLst/>
              <a:rect l="l" t="t" r="r" b="b"/>
              <a:pathLst>
                <a:path w="796289" h="833754">
                  <a:moveTo>
                    <a:pt x="728234" y="773196"/>
                  </a:moveTo>
                  <a:lnTo>
                    <a:pt x="723219" y="780347"/>
                  </a:lnTo>
                  <a:lnTo>
                    <a:pt x="720074" y="794607"/>
                  </a:lnTo>
                  <a:lnTo>
                    <a:pt x="722524" y="809009"/>
                  </a:lnTo>
                  <a:lnTo>
                    <a:pt x="730630" y="821816"/>
                  </a:lnTo>
                  <a:lnTo>
                    <a:pt x="743009" y="830480"/>
                  </a:lnTo>
                  <a:lnTo>
                    <a:pt x="757269" y="833596"/>
                  </a:lnTo>
                  <a:lnTo>
                    <a:pt x="771671" y="831139"/>
                  </a:lnTo>
                  <a:lnTo>
                    <a:pt x="784478" y="823086"/>
                  </a:lnTo>
                  <a:lnTo>
                    <a:pt x="793142" y="810708"/>
                  </a:lnTo>
                  <a:lnTo>
                    <a:pt x="795516" y="799845"/>
                  </a:lnTo>
                  <a:lnTo>
                    <a:pt x="753617" y="799845"/>
                  </a:lnTo>
                  <a:lnTo>
                    <a:pt x="728234" y="773196"/>
                  </a:lnTo>
                  <a:close/>
                </a:path>
                <a:path w="796289" h="833754">
                  <a:moveTo>
                    <a:pt x="737416" y="764477"/>
                  </a:moveTo>
                  <a:lnTo>
                    <a:pt x="731901" y="767969"/>
                  </a:lnTo>
                  <a:lnTo>
                    <a:pt x="728234" y="773196"/>
                  </a:lnTo>
                  <a:lnTo>
                    <a:pt x="753617" y="799845"/>
                  </a:lnTo>
                  <a:lnTo>
                    <a:pt x="762762" y="791082"/>
                  </a:lnTo>
                  <a:lnTo>
                    <a:pt x="737416" y="764477"/>
                  </a:lnTo>
                  <a:close/>
                </a:path>
                <a:path w="796289" h="833754">
                  <a:moveTo>
                    <a:pt x="759110" y="757412"/>
                  </a:moveTo>
                  <a:lnTo>
                    <a:pt x="744708" y="759862"/>
                  </a:lnTo>
                  <a:lnTo>
                    <a:pt x="737416" y="764477"/>
                  </a:lnTo>
                  <a:lnTo>
                    <a:pt x="762762" y="791082"/>
                  </a:lnTo>
                  <a:lnTo>
                    <a:pt x="753617" y="799845"/>
                  </a:lnTo>
                  <a:lnTo>
                    <a:pt x="795516" y="799845"/>
                  </a:lnTo>
                  <a:lnTo>
                    <a:pt x="796258" y="796448"/>
                  </a:lnTo>
                  <a:lnTo>
                    <a:pt x="793801" y="782046"/>
                  </a:lnTo>
                  <a:lnTo>
                    <a:pt x="785749" y="769238"/>
                  </a:lnTo>
                  <a:lnTo>
                    <a:pt x="773370" y="760557"/>
                  </a:lnTo>
                  <a:lnTo>
                    <a:pt x="759110" y="757412"/>
                  </a:lnTo>
                  <a:close/>
                </a:path>
                <a:path w="796289" h="833754">
                  <a:moveTo>
                    <a:pt x="9143" y="0"/>
                  </a:moveTo>
                  <a:lnTo>
                    <a:pt x="0" y="8635"/>
                  </a:lnTo>
                  <a:lnTo>
                    <a:pt x="728234" y="773196"/>
                  </a:lnTo>
                  <a:lnTo>
                    <a:pt x="731901" y="767969"/>
                  </a:lnTo>
                  <a:lnTo>
                    <a:pt x="737416" y="764477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1844801" y="5685231"/>
            <a:ext cx="2584450" cy="737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18440">
              <a:lnSpc>
                <a:spcPct val="103299"/>
              </a:lnSpc>
              <a:spcBef>
                <a:spcPts val="100"/>
              </a:spcBef>
            </a:pPr>
            <a:r>
              <a:rPr dirty="0" sz="900" spc="15" b="1">
                <a:latin typeface="Arial"/>
                <a:cs typeface="Arial"/>
              </a:rPr>
              <a:t>Comment:</a:t>
            </a:r>
            <a:r>
              <a:rPr dirty="0" sz="900" spc="10" b="1">
                <a:latin typeface="Arial"/>
                <a:cs typeface="Arial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Tiêu</a:t>
            </a:r>
            <a:r>
              <a:rPr dirty="0" sz="900" spc="5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đề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ăn</a:t>
            </a:r>
            <a:r>
              <a:rPr dirty="0" sz="900" spc="3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ý</a:t>
            </a:r>
            <a:r>
              <a:rPr dirty="0" sz="900" spc="5">
                <a:latin typeface="Microsoft Sans Serif"/>
                <a:cs typeface="Microsoft Sans Serif"/>
              </a:rPr>
              <a:t> </a:t>
            </a:r>
            <a:r>
              <a:rPr dirty="0" sz="900" spc="40">
                <a:latin typeface="Microsoft Sans Serif"/>
                <a:cs typeface="Microsoft Sans Serif"/>
              </a:rPr>
              <a:t>với</a:t>
            </a:r>
            <a:r>
              <a:rPr dirty="0" sz="900" spc="30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nội</a:t>
            </a:r>
            <a:r>
              <a:rPr dirty="0" sz="900" spc="4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dung</a:t>
            </a:r>
            <a:r>
              <a:rPr dirty="0" sz="900" spc="50">
                <a:latin typeface="Microsoft Sans Serif"/>
                <a:cs typeface="Microsoft Sans Serif"/>
              </a:rPr>
              <a:t> </a:t>
            </a:r>
            <a:r>
              <a:rPr dirty="0" sz="900" spc="35">
                <a:latin typeface="Microsoft Sans Serif"/>
                <a:cs typeface="Microsoft Sans Serif"/>
              </a:rPr>
              <a:t>nhưng </a:t>
            </a:r>
            <a:r>
              <a:rPr dirty="0" sz="900" spc="-225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thiếu</a:t>
            </a:r>
            <a:r>
              <a:rPr dirty="0" sz="900" spc="5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CTA</a:t>
            </a:r>
            <a:endParaRPr sz="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20" b="1">
                <a:latin typeface="Arial"/>
                <a:cs typeface="Arial"/>
              </a:rPr>
              <a:t>Đề</a:t>
            </a:r>
            <a:r>
              <a:rPr dirty="0" sz="900" spc="10" b="1">
                <a:latin typeface="Arial"/>
                <a:cs typeface="Arial"/>
              </a:rPr>
              <a:t> </a:t>
            </a:r>
            <a:r>
              <a:rPr dirty="0" sz="900" spc="15" b="1">
                <a:latin typeface="Arial"/>
                <a:cs typeface="Arial"/>
              </a:rPr>
              <a:t>xuất:</a:t>
            </a:r>
            <a:r>
              <a:rPr dirty="0" sz="900" spc="20" b="1">
                <a:latin typeface="Arial"/>
                <a:cs typeface="Arial"/>
              </a:rPr>
              <a:t> </a:t>
            </a:r>
            <a:r>
              <a:rPr dirty="0" sz="900" spc="50">
                <a:latin typeface="Microsoft Sans Serif"/>
                <a:cs typeface="Microsoft Sans Serif"/>
              </a:rPr>
              <a:t>Thử</a:t>
            </a:r>
            <a:r>
              <a:rPr dirty="0" sz="900" spc="30">
                <a:latin typeface="Microsoft Sans Serif"/>
                <a:cs typeface="Microsoft Sans Serif"/>
              </a:rPr>
              <a:t> </a:t>
            </a:r>
            <a:r>
              <a:rPr dirty="0" sz="900" spc="70">
                <a:latin typeface="Microsoft Sans Serif"/>
                <a:cs typeface="Microsoft Sans Serif"/>
              </a:rPr>
              <a:t>sử</a:t>
            </a:r>
            <a:r>
              <a:rPr dirty="0" sz="900" spc="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dụng</a:t>
            </a:r>
            <a:r>
              <a:rPr dirty="0" sz="900" spc="45">
                <a:latin typeface="Microsoft Sans Serif"/>
                <a:cs typeface="Microsoft Sans Serif"/>
              </a:rPr>
              <a:t> </a:t>
            </a:r>
            <a:r>
              <a:rPr dirty="0" sz="900" spc="35">
                <a:latin typeface="Microsoft Sans Serif"/>
                <a:cs typeface="Microsoft Sans Serif"/>
              </a:rPr>
              <a:t>những</a:t>
            </a:r>
            <a:r>
              <a:rPr dirty="0" sz="900" spc="50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tiêu</a:t>
            </a:r>
            <a:r>
              <a:rPr dirty="0" sz="900" spc="3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đề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nhấn</a:t>
            </a:r>
            <a:endParaRPr sz="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900" spc="15">
                <a:latin typeface="Microsoft Sans Serif"/>
                <a:cs typeface="Microsoft Sans Serif"/>
              </a:rPr>
              <a:t>mạnh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vào</a:t>
            </a:r>
            <a:r>
              <a:rPr dirty="0" sz="900" spc="30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đặc</a:t>
            </a:r>
            <a:r>
              <a:rPr dirty="0" sz="900" spc="30">
                <a:latin typeface="Microsoft Sans Serif"/>
                <a:cs typeface="Microsoft Sans Serif"/>
              </a:rPr>
              <a:t> </a:t>
            </a:r>
            <a:r>
              <a:rPr dirty="0" sz="900" spc="35">
                <a:latin typeface="Microsoft Sans Serif"/>
                <a:cs typeface="Microsoft Sans Serif"/>
              </a:rPr>
              <a:t>trưng</a:t>
            </a:r>
            <a:r>
              <a:rPr dirty="0" sz="900" spc="3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sản</a:t>
            </a:r>
            <a:r>
              <a:rPr dirty="0" sz="900" spc="2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phẩm</a:t>
            </a:r>
            <a:r>
              <a:rPr dirty="0" sz="900" spc="45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hoặc</a:t>
            </a:r>
            <a:r>
              <a:rPr dirty="0" sz="900" spc="30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khuyến</a:t>
            </a:r>
            <a:r>
              <a:rPr dirty="0" sz="900" spc="5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mãi</a:t>
            </a:r>
            <a:endParaRPr sz="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30">
                <a:latin typeface="Microsoft Sans Serif"/>
                <a:cs typeface="Microsoft Sans Serif"/>
              </a:rPr>
              <a:t>giới</a:t>
            </a:r>
            <a:r>
              <a:rPr dirty="0" sz="900" spc="-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hạn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864614" y="5455107"/>
            <a:ext cx="614680" cy="2286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300" b="1">
                <a:solidFill>
                  <a:srgbClr val="FF0000"/>
                </a:solidFill>
                <a:latin typeface="Arial"/>
                <a:cs typeface="Arial"/>
              </a:rPr>
              <a:t>Tiêu</a:t>
            </a:r>
            <a:r>
              <a:rPr dirty="0" sz="1300" spc="-4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300" spc="15" b="1">
                <a:solidFill>
                  <a:srgbClr val="FF0000"/>
                </a:solidFill>
                <a:latin typeface="Arial"/>
                <a:cs typeface="Arial"/>
              </a:rPr>
              <a:t>đề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852993" y="5433059"/>
            <a:ext cx="2774950" cy="274320"/>
            <a:chOff x="1852993" y="5433059"/>
            <a:chExt cx="2774950" cy="274320"/>
          </a:xfrm>
        </p:grpSpPr>
        <p:sp>
          <p:nvSpPr>
            <p:cNvPr id="34" name="object 34"/>
            <p:cNvSpPr/>
            <p:nvPr/>
          </p:nvSpPr>
          <p:spPr>
            <a:xfrm>
              <a:off x="1857755" y="5693663"/>
              <a:ext cx="2336800" cy="0"/>
            </a:xfrm>
            <a:custGeom>
              <a:avLst/>
              <a:gdLst/>
              <a:ahLst/>
              <a:cxnLst/>
              <a:rect l="l" t="t" r="r" b="b"/>
              <a:pathLst>
                <a:path w="2336800" h="0">
                  <a:moveTo>
                    <a:pt x="0" y="0"/>
                  </a:moveTo>
                  <a:lnTo>
                    <a:pt x="2336419" y="0"/>
                  </a:lnTo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4191000" y="5446960"/>
              <a:ext cx="436880" cy="260350"/>
            </a:xfrm>
            <a:custGeom>
              <a:avLst/>
              <a:gdLst/>
              <a:ahLst/>
              <a:cxnLst/>
              <a:rect l="l" t="t" r="r" b="b"/>
              <a:pathLst>
                <a:path w="436879" h="260350">
                  <a:moveTo>
                    <a:pt x="363310" y="50026"/>
                  </a:moveTo>
                  <a:lnTo>
                    <a:pt x="0" y="249141"/>
                  </a:lnTo>
                  <a:lnTo>
                    <a:pt x="6096" y="260279"/>
                  </a:lnTo>
                  <a:lnTo>
                    <a:pt x="369438" y="61182"/>
                  </a:lnTo>
                  <a:lnTo>
                    <a:pt x="365251" y="56203"/>
                  </a:lnTo>
                  <a:lnTo>
                    <a:pt x="363310" y="50026"/>
                  </a:lnTo>
                  <a:close/>
                </a:path>
                <a:path w="436879" h="260350">
                  <a:moveTo>
                    <a:pt x="436030" y="32327"/>
                  </a:moveTo>
                  <a:lnTo>
                    <a:pt x="395604" y="32327"/>
                  </a:lnTo>
                  <a:lnTo>
                    <a:pt x="401700" y="43503"/>
                  </a:lnTo>
                  <a:lnTo>
                    <a:pt x="369438" y="61182"/>
                  </a:lnTo>
                  <a:lnTo>
                    <a:pt x="374971" y="67762"/>
                  </a:lnTo>
                  <a:lnTo>
                    <a:pt x="387953" y="74475"/>
                  </a:lnTo>
                  <a:lnTo>
                    <a:pt x="402506" y="75830"/>
                  </a:lnTo>
                  <a:lnTo>
                    <a:pt x="416940" y="71316"/>
                  </a:lnTo>
                  <a:lnTo>
                    <a:pt x="428499" y="61543"/>
                  </a:lnTo>
                  <a:lnTo>
                    <a:pt x="435213" y="48567"/>
                  </a:lnTo>
                  <a:lnTo>
                    <a:pt x="436568" y="34043"/>
                  </a:lnTo>
                  <a:lnTo>
                    <a:pt x="436030" y="32327"/>
                  </a:lnTo>
                  <a:close/>
                </a:path>
                <a:path w="436879" h="260350">
                  <a:moveTo>
                    <a:pt x="395604" y="32327"/>
                  </a:moveTo>
                  <a:lnTo>
                    <a:pt x="363310" y="50026"/>
                  </a:lnTo>
                  <a:lnTo>
                    <a:pt x="365251" y="56203"/>
                  </a:lnTo>
                  <a:lnTo>
                    <a:pt x="369438" y="61182"/>
                  </a:lnTo>
                  <a:lnTo>
                    <a:pt x="401700" y="43503"/>
                  </a:lnTo>
                  <a:lnTo>
                    <a:pt x="395604" y="32327"/>
                  </a:lnTo>
                  <a:close/>
                </a:path>
                <a:path w="436879" h="260350">
                  <a:moveTo>
                    <a:pt x="394781" y="0"/>
                  </a:moveTo>
                  <a:lnTo>
                    <a:pt x="380364" y="4514"/>
                  </a:lnTo>
                  <a:lnTo>
                    <a:pt x="368752" y="14287"/>
                  </a:lnTo>
                  <a:lnTo>
                    <a:pt x="362045" y="27263"/>
                  </a:lnTo>
                  <a:lnTo>
                    <a:pt x="360719" y="41786"/>
                  </a:lnTo>
                  <a:lnTo>
                    <a:pt x="363310" y="50026"/>
                  </a:lnTo>
                  <a:lnTo>
                    <a:pt x="395604" y="32327"/>
                  </a:lnTo>
                  <a:lnTo>
                    <a:pt x="436030" y="32327"/>
                  </a:lnTo>
                  <a:lnTo>
                    <a:pt x="432053" y="19627"/>
                  </a:lnTo>
                  <a:lnTo>
                    <a:pt x="422280" y="8068"/>
                  </a:lnTo>
                  <a:lnTo>
                    <a:pt x="409305" y="1355"/>
                  </a:lnTo>
                  <a:lnTo>
                    <a:pt x="394781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02991" y="5433059"/>
              <a:ext cx="210312" cy="21183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49880" y="5433059"/>
              <a:ext cx="210312" cy="21183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98291" y="5439155"/>
              <a:ext cx="210311" cy="21183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46703" y="5439155"/>
              <a:ext cx="210312" cy="21183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90544" y="5439155"/>
              <a:ext cx="211835" cy="211835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7810245" y="5484672"/>
            <a:ext cx="2247900" cy="45212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00" spc="15" b="1">
                <a:latin typeface="Arial"/>
                <a:cs typeface="Arial"/>
              </a:rPr>
              <a:t>Bình</a:t>
            </a:r>
            <a:r>
              <a:rPr dirty="0" sz="900" spc="5" b="1">
                <a:latin typeface="Arial"/>
                <a:cs typeface="Arial"/>
              </a:rPr>
              <a:t> </a:t>
            </a:r>
            <a:r>
              <a:rPr dirty="0" sz="900" spc="15" b="1">
                <a:latin typeface="Arial"/>
                <a:cs typeface="Arial"/>
              </a:rPr>
              <a:t>luận:</a:t>
            </a:r>
            <a:r>
              <a:rPr dirty="0" sz="900" spc="20" b="1">
                <a:latin typeface="Arial"/>
                <a:cs typeface="Arial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Ngắn</a:t>
            </a:r>
            <a:r>
              <a:rPr dirty="0" sz="900" spc="4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gọn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và</a:t>
            </a:r>
            <a:r>
              <a:rPr dirty="0" sz="900" spc="10">
                <a:latin typeface="Microsoft Sans Serif"/>
                <a:cs typeface="Microsoft Sans Serif"/>
              </a:rPr>
              <a:t> </a:t>
            </a:r>
            <a:r>
              <a:rPr dirty="0" sz="900" spc="40">
                <a:latin typeface="Microsoft Sans Serif"/>
                <a:cs typeface="Microsoft Sans Serif"/>
              </a:rPr>
              <a:t>trực</a:t>
            </a:r>
            <a:r>
              <a:rPr dirty="0" sz="900" spc="5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tiếp</a:t>
            </a:r>
            <a:endParaRPr sz="900">
              <a:latin typeface="Microsoft Sans Serif"/>
              <a:cs typeface="Microsoft Sans Serif"/>
            </a:endParaRPr>
          </a:p>
          <a:p>
            <a:pPr marL="12700" marR="5080">
              <a:lnSpc>
                <a:spcPts val="1120"/>
              </a:lnSpc>
              <a:spcBef>
                <a:spcPts val="40"/>
              </a:spcBef>
            </a:pPr>
            <a:r>
              <a:rPr dirty="0" sz="900" spc="20" b="1">
                <a:latin typeface="Arial"/>
                <a:cs typeface="Arial"/>
              </a:rPr>
              <a:t>Đề</a:t>
            </a:r>
            <a:r>
              <a:rPr dirty="0" sz="900" spc="15" b="1">
                <a:latin typeface="Arial"/>
                <a:cs typeface="Arial"/>
              </a:rPr>
              <a:t> xuất:</a:t>
            </a:r>
            <a:r>
              <a:rPr dirty="0" sz="900" spc="25" b="1">
                <a:latin typeface="Arial"/>
                <a:cs typeface="Arial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Dùng</a:t>
            </a:r>
            <a:r>
              <a:rPr dirty="0" sz="900" spc="50">
                <a:latin typeface="Microsoft Sans Serif"/>
                <a:cs typeface="Microsoft Sans Serif"/>
              </a:rPr>
              <a:t> </a:t>
            </a:r>
            <a:r>
              <a:rPr dirty="0" sz="900" spc="35">
                <a:latin typeface="Microsoft Sans Serif"/>
                <a:cs typeface="Microsoft Sans Serif"/>
              </a:rPr>
              <a:t>những</a:t>
            </a:r>
            <a:r>
              <a:rPr dirty="0" sz="900" spc="5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CTA</a:t>
            </a:r>
            <a:r>
              <a:rPr dirty="0" sz="900" spc="3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khác</a:t>
            </a:r>
            <a:r>
              <a:rPr dirty="0" sz="900" spc="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nhau</a:t>
            </a:r>
            <a:r>
              <a:rPr dirty="0" sz="900" spc="50">
                <a:latin typeface="Microsoft Sans Serif"/>
                <a:cs typeface="Microsoft Sans Serif"/>
              </a:rPr>
              <a:t> </a:t>
            </a:r>
            <a:r>
              <a:rPr dirty="0" sz="900" spc="40">
                <a:latin typeface="Microsoft Sans Serif"/>
                <a:cs typeface="Microsoft Sans Serif"/>
              </a:rPr>
              <a:t>với </a:t>
            </a:r>
            <a:r>
              <a:rPr dirty="0" sz="900" spc="-22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thông</a:t>
            </a:r>
            <a:r>
              <a:rPr dirty="0" sz="900" spc="50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điệp</a:t>
            </a:r>
            <a:r>
              <a:rPr dirty="0" sz="900" spc="5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phù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45">
                <a:latin typeface="Microsoft Sans Serif"/>
                <a:cs typeface="Microsoft Sans Serif"/>
              </a:rPr>
              <a:t>hợp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946897" y="1820037"/>
            <a:ext cx="2153285" cy="736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100"/>
              </a:spcBef>
            </a:pPr>
            <a:r>
              <a:rPr dirty="0" sz="900" spc="15" b="1">
                <a:latin typeface="Arial"/>
                <a:cs typeface="Arial"/>
              </a:rPr>
              <a:t>Bình</a:t>
            </a:r>
            <a:r>
              <a:rPr dirty="0" sz="900" spc="10" b="1">
                <a:latin typeface="Arial"/>
                <a:cs typeface="Arial"/>
              </a:rPr>
              <a:t> </a:t>
            </a:r>
            <a:r>
              <a:rPr dirty="0" sz="900" spc="15" b="1">
                <a:latin typeface="Arial"/>
                <a:cs typeface="Arial"/>
              </a:rPr>
              <a:t>luận: </a:t>
            </a:r>
            <a:r>
              <a:rPr dirty="0" sz="900" spc="20">
                <a:latin typeface="Microsoft Sans Serif"/>
                <a:cs typeface="Microsoft Sans Serif"/>
              </a:rPr>
              <a:t>Độ</a:t>
            </a:r>
            <a:r>
              <a:rPr dirty="0" sz="900" spc="25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dài</a:t>
            </a:r>
            <a:r>
              <a:rPr dirty="0" sz="900" spc="4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cần</a:t>
            </a:r>
            <a:r>
              <a:rPr dirty="0" sz="900" spc="2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phù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45">
                <a:latin typeface="Microsoft Sans Serif"/>
                <a:cs typeface="Microsoft Sans Serif"/>
              </a:rPr>
              <a:t>hợp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40">
                <a:latin typeface="Microsoft Sans Serif"/>
                <a:cs typeface="Microsoft Sans Serif"/>
              </a:rPr>
              <a:t>với</a:t>
            </a:r>
            <a:r>
              <a:rPr dirty="0" sz="900" spc="15">
                <a:latin typeface="Microsoft Sans Serif"/>
                <a:cs typeface="Microsoft Sans Serif"/>
              </a:rPr>
              <a:t> </a:t>
            </a:r>
            <a:r>
              <a:rPr dirty="0" sz="900" spc="20">
                <a:latin typeface="Microsoft Sans Serif"/>
                <a:cs typeface="Microsoft Sans Serif"/>
              </a:rPr>
              <a:t>màn </a:t>
            </a:r>
            <a:r>
              <a:rPr dirty="0" sz="900" spc="-225">
                <a:latin typeface="Microsoft Sans Serif"/>
                <a:cs typeface="Microsoft Sans Serif"/>
              </a:rPr>
              <a:t> </a:t>
            </a:r>
            <a:r>
              <a:rPr dirty="0" sz="900" spc="25">
                <a:latin typeface="Microsoft Sans Serif"/>
                <a:cs typeface="Microsoft Sans Serif"/>
              </a:rPr>
              <a:t>hình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điện</a:t>
            </a:r>
            <a:r>
              <a:rPr dirty="0" sz="900" spc="55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thoại</a:t>
            </a:r>
            <a:endParaRPr sz="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20" b="1">
                <a:latin typeface="Arial"/>
                <a:cs typeface="Arial"/>
              </a:rPr>
              <a:t>Đề</a:t>
            </a:r>
            <a:r>
              <a:rPr dirty="0" sz="900" spc="10" b="1">
                <a:latin typeface="Arial"/>
                <a:cs typeface="Arial"/>
              </a:rPr>
              <a:t> </a:t>
            </a:r>
            <a:r>
              <a:rPr dirty="0" sz="900" spc="15" b="1">
                <a:latin typeface="Arial"/>
                <a:cs typeface="Arial"/>
              </a:rPr>
              <a:t>xuất: </a:t>
            </a:r>
            <a:r>
              <a:rPr dirty="0" sz="900" spc="20">
                <a:latin typeface="Microsoft Sans Serif"/>
                <a:cs typeface="Microsoft Sans Serif"/>
              </a:rPr>
              <a:t>Làm</a:t>
            </a:r>
            <a:r>
              <a:rPr dirty="0" sz="900" spc="30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nổi</a:t>
            </a:r>
            <a:r>
              <a:rPr dirty="0" sz="900" spc="30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bật</a:t>
            </a:r>
            <a:r>
              <a:rPr dirty="0" sz="900" spc="4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thông</a:t>
            </a:r>
            <a:r>
              <a:rPr dirty="0" sz="900" spc="30">
                <a:latin typeface="Microsoft Sans Serif"/>
                <a:cs typeface="Microsoft Sans Serif"/>
              </a:rPr>
              <a:t> </a:t>
            </a:r>
            <a:r>
              <a:rPr dirty="0" sz="900" spc="5">
                <a:latin typeface="Microsoft Sans Serif"/>
                <a:cs typeface="Microsoft Sans Serif"/>
              </a:rPr>
              <a:t>tin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đặc</a:t>
            </a:r>
            <a:r>
              <a:rPr dirty="0" sz="900" spc="1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thù</a:t>
            </a:r>
            <a:endParaRPr sz="900">
              <a:latin typeface="Microsoft Sans Serif"/>
              <a:cs typeface="Microsoft Sans Serif"/>
            </a:endParaRPr>
          </a:p>
          <a:p>
            <a:pPr marL="12700" marR="19685">
              <a:lnSpc>
                <a:spcPct val="103299"/>
              </a:lnSpc>
              <a:spcBef>
                <a:spcPts val="10"/>
              </a:spcBef>
            </a:pPr>
            <a:r>
              <a:rPr dirty="0" sz="900" spc="15">
                <a:latin typeface="Microsoft Sans Serif"/>
                <a:cs typeface="Microsoft Sans Serif"/>
              </a:rPr>
              <a:t>của</a:t>
            </a:r>
            <a:r>
              <a:rPr dirty="0" sz="900" spc="2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sản</a:t>
            </a:r>
            <a:r>
              <a:rPr dirty="0" sz="900" spc="2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phẩm,</a:t>
            </a:r>
            <a:r>
              <a:rPr dirty="0" sz="900" spc="30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điều</a:t>
            </a:r>
            <a:r>
              <a:rPr dirty="0" sz="900" spc="50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chỉnh</a:t>
            </a:r>
            <a:r>
              <a:rPr dirty="0" sz="900" spc="5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độ</a:t>
            </a:r>
            <a:r>
              <a:rPr dirty="0" sz="900" spc="25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dài</a:t>
            </a:r>
            <a:r>
              <a:rPr dirty="0" sz="900" spc="40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tiêu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đề </a:t>
            </a:r>
            <a:r>
              <a:rPr dirty="0" sz="900" spc="-22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và</a:t>
            </a:r>
            <a:r>
              <a:rPr dirty="0" sz="900" spc="1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thêm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5">
                <a:latin typeface="Microsoft Sans Serif"/>
                <a:cs typeface="Microsoft Sans Serif"/>
              </a:rPr>
              <a:t>yếu</a:t>
            </a:r>
            <a:r>
              <a:rPr dirty="0" sz="900" spc="5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tố gây</a:t>
            </a:r>
            <a:r>
              <a:rPr dirty="0" sz="900" spc="3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tò</a:t>
            </a:r>
            <a:r>
              <a:rPr dirty="0" sz="900" spc="30">
                <a:latin typeface="Microsoft Sans Serif"/>
                <a:cs typeface="Microsoft Sans Serif"/>
              </a:rPr>
              <a:t> </a:t>
            </a:r>
            <a:r>
              <a:rPr dirty="0" sz="900" spc="25">
                <a:latin typeface="Microsoft Sans Serif"/>
                <a:cs typeface="Microsoft Sans Serif"/>
              </a:rPr>
              <a:t>mò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809488" y="1641348"/>
            <a:ext cx="4343400" cy="76200"/>
          </a:xfrm>
          <a:custGeom>
            <a:avLst/>
            <a:gdLst/>
            <a:ahLst/>
            <a:cxnLst/>
            <a:rect l="l" t="t" r="r" b="b"/>
            <a:pathLst>
              <a:path w="4343400" h="76200">
                <a:moveTo>
                  <a:pt x="38100" y="0"/>
                </a:move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8100" y="76200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4921" y="44450"/>
                </a:lnTo>
                <a:lnTo>
                  <a:pt x="38100" y="44450"/>
                </a:lnTo>
                <a:lnTo>
                  <a:pt x="38100" y="31750"/>
                </a:lnTo>
                <a:lnTo>
                  <a:pt x="74921" y="31750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4343400" h="76200">
                <a:moveTo>
                  <a:pt x="74921" y="31750"/>
                </a:moveTo>
                <a:lnTo>
                  <a:pt x="38100" y="31750"/>
                </a:lnTo>
                <a:lnTo>
                  <a:pt x="38100" y="44450"/>
                </a:lnTo>
                <a:lnTo>
                  <a:pt x="74921" y="44450"/>
                </a:lnTo>
                <a:lnTo>
                  <a:pt x="76200" y="38100"/>
                </a:lnTo>
                <a:lnTo>
                  <a:pt x="74921" y="31750"/>
                </a:lnTo>
                <a:close/>
              </a:path>
              <a:path w="4343400" h="76200">
                <a:moveTo>
                  <a:pt x="4343272" y="31750"/>
                </a:moveTo>
                <a:lnTo>
                  <a:pt x="74921" y="31750"/>
                </a:lnTo>
                <a:lnTo>
                  <a:pt x="76200" y="38100"/>
                </a:lnTo>
                <a:lnTo>
                  <a:pt x="74921" y="44450"/>
                </a:lnTo>
                <a:lnTo>
                  <a:pt x="4343272" y="44450"/>
                </a:lnTo>
                <a:lnTo>
                  <a:pt x="4343272" y="3175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1792351" y="979423"/>
            <a:ext cx="8846185" cy="6870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700" spc="10" b="1">
                <a:solidFill>
                  <a:srgbClr val="FFFFFF"/>
                </a:solidFill>
                <a:latin typeface="Arial"/>
                <a:cs typeface="Arial"/>
              </a:rPr>
              <a:t>Giải</a:t>
            </a:r>
            <a:r>
              <a:rPr dirty="0" sz="1700" spc="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15" b="1">
                <a:solidFill>
                  <a:srgbClr val="FFFFFF"/>
                </a:solidFill>
                <a:latin typeface="Arial"/>
                <a:cs typeface="Arial"/>
              </a:rPr>
              <a:t>pháp</a:t>
            </a:r>
            <a:r>
              <a:rPr dirty="0" sz="1700" spc="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10" b="1">
                <a:solidFill>
                  <a:srgbClr val="FFFFFF"/>
                </a:solidFill>
                <a:latin typeface="Arial"/>
                <a:cs typeface="Arial"/>
              </a:rPr>
              <a:t>mới</a:t>
            </a:r>
            <a:r>
              <a:rPr dirty="0" sz="1700" spc="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10" b="1">
                <a:solidFill>
                  <a:srgbClr val="FFFFFF"/>
                </a:solidFill>
                <a:latin typeface="Arial"/>
                <a:cs typeface="Arial"/>
              </a:rPr>
              <a:t>giúp</a:t>
            </a:r>
            <a:r>
              <a:rPr dirty="0" sz="1700" spc="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10" b="1">
                <a:solidFill>
                  <a:srgbClr val="FFFFFF"/>
                </a:solidFill>
                <a:latin typeface="Arial"/>
                <a:cs typeface="Arial"/>
              </a:rPr>
              <a:t>Marketers</a:t>
            </a:r>
            <a:r>
              <a:rPr dirty="0" sz="1700" spc="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15" b="1">
                <a:solidFill>
                  <a:srgbClr val="FFFFFF"/>
                </a:solidFill>
                <a:latin typeface="Arial"/>
                <a:cs typeface="Arial"/>
              </a:rPr>
              <a:t>đánh</a:t>
            </a:r>
            <a:r>
              <a:rPr dirty="0" sz="1700" spc="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10" b="1">
                <a:solidFill>
                  <a:srgbClr val="FFFFFF"/>
                </a:solidFill>
                <a:latin typeface="Arial"/>
                <a:cs typeface="Arial"/>
              </a:rPr>
              <a:t>giá</a:t>
            </a:r>
            <a:r>
              <a:rPr dirty="0" sz="1700" spc="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5" b="1">
                <a:solidFill>
                  <a:srgbClr val="FFFFFF"/>
                </a:solidFill>
                <a:latin typeface="Arial"/>
                <a:cs typeface="Arial"/>
              </a:rPr>
              <a:t>Creative</a:t>
            </a:r>
            <a:r>
              <a:rPr dirty="0" sz="1700" spc="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10" b="1">
                <a:solidFill>
                  <a:srgbClr val="FFFFFF"/>
                </a:solidFill>
                <a:latin typeface="Arial"/>
                <a:cs typeface="Arial"/>
              </a:rPr>
              <a:t>một</a:t>
            </a:r>
            <a:r>
              <a:rPr dirty="0" sz="1700" spc="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10" b="1">
                <a:solidFill>
                  <a:srgbClr val="FFFFFF"/>
                </a:solidFill>
                <a:latin typeface="Arial"/>
                <a:cs typeface="Arial"/>
              </a:rPr>
              <a:t>cách</a:t>
            </a:r>
            <a:r>
              <a:rPr dirty="0" sz="1700" spc="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10" b="1">
                <a:solidFill>
                  <a:srgbClr val="FFFFFF"/>
                </a:solidFill>
                <a:latin typeface="Arial"/>
                <a:cs typeface="Arial"/>
              </a:rPr>
              <a:t>hiệu</a:t>
            </a:r>
            <a:r>
              <a:rPr dirty="0" sz="1700" spc="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15" b="1">
                <a:solidFill>
                  <a:srgbClr val="FFFFFF"/>
                </a:solidFill>
                <a:latin typeface="Arial"/>
                <a:cs typeface="Arial"/>
              </a:rPr>
              <a:t>quả</a:t>
            </a:r>
            <a:r>
              <a:rPr dirty="0" sz="1700" spc="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15" b="1">
                <a:solidFill>
                  <a:srgbClr val="FFFFFF"/>
                </a:solidFill>
                <a:latin typeface="Arial"/>
                <a:cs typeface="Arial"/>
              </a:rPr>
              <a:t>dựa</a:t>
            </a:r>
            <a:r>
              <a:rPr dirty="0" sz="1700" spc="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10" b="1">
                <a:solidFill>
                  <a:srgbClr val="FFFFFF"/>
                </a:solidFill>
                <a:latin typeface="Arial"/>
                <a:cs typeface="Arial"/>
              </a:rPr>
              <a:t>trên</a:t>
            </a:r>
            <a:r>
              <a:rPr dirty="0" sz="1700" spc="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15" b="1">
                <a:solidFill>
                  <a:srgbClr val="FFFFFF"/>
                </a:solidFill>
                <a:latin typeface="Arial"/>
                <a:cs typeface="Arial"/>
              </a:rPr>
              <a:t>dữ</a:t>
            </a:r>
            <a:r>
              <a:rPr dirty="0" sz="1700" spc="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10" b="1">
                <a:solidFill>
                  <a:srgbClr val="FFFFFF"/>
                </a:solidFill>
                <a:latin typeface="Arial"/>
                <a:cs typeface="Arial"/>
              </a:rPr>
              <a:t>liệu.</a:t>
            </a:r>
            <a:endParaRPr sz="1700">
              <a:latin typeface="Arial"/>
              <a:cs typeface="Arial"/>
            </a:endParaRPr>
          </a:p>
          <a:p>
            <a:pPr marL="5647690">
              <a:lnSpc>
                <a:spcPct val="100000"/>
              </a:lnSpc>
              <a:spcBef>
                <a:spcPts val="1575"/>
              </a:spcBef>
            </a:pPr>
            <a:r>
              <a:rPr dirty="0" sz="1300" b="1">
                <a:solidFill>
                  <a:srgbClr val="FF0000"/>
                </a:solidFill>
                <a:latin typeface="Arial"/>
                <a:cs typeface="Arial"/>
              </a:rPr>
              <a:t>Tiêu</a:t>
            </a:r>
            <a:r>
              <a:rPr dirty="0" sz="1300" spc="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300" spc="15" b="1">
                <a:solidFill>
                  <a:srgbClr val="FF0000"/>
                </a:solidFill>
                <a:latin typeface="Arial"/>
                <a:cs typeface="Arial"/>
              </a:rPr>
              <a:t>đề</a:t>
            </a:r>
            <a:r>
              <a:rPr dirty="0" sz="130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300" spc="15" b="1">
                <a:solidFill>
                  <a:srgbClr val="FF0000"/>
                </a:solidFill>
                <a:latin typeface="Arial"/>
                <a:cs typeface="Arial"/>
              </a:rPr>
              <a:t>nội</a:t>
            </a:r>
            <a:r>
              <a:rPr dirty="0" sz="1300" spc="-1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300" spc="15" b="1">
                <a:solidFill>
                  <a:srgbClr val="FF0000"/>
                </a:solidFill>
                <a:latin typeface="Arial"/>
                <a:cs typeface="Arial"/>
              </a:rPr>
              <a:t>dung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6521195" y="1470660"/>
            <a:ext cx="3512185" cy="1973580"/>
            <a:chOff x="6521195" y="1470660"/>
            <a:chExt cx="3512185" cy="1973580"/>
          </a:xfrm>
        </p:grpSpPr>
        <p:pic>
          <p:nvPicPr>
            <p:cNvPr id="46" name="object 4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28175" y="1470660"/>
              <a:ext cx="169164" cy="16916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26295" y="1470660"/>
              <a:ext cx="169163" cy="16916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24415" y="1475232"/>
              <a:ext cx="169163" cy="16916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622535" y="1475232"/>
              <a:ext cx="169164" cy="16916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819131" y="1475232"/>
              <a:ext cx="167640" cy="169163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6521195" y="3368039"/>
              <a:ext cx="3512185" cy="76200"/>
            </a:xfrm>
            <a:custGeom>
              <a:avLst/>
              <a:gdLst/>
              <a:ahLst/>
              <a:cxnLst/>
              <a:rect l="l" t="t" r="r" b="b"/>
              <a:pathLst>
                <a:path w="3512184" h="76200">
                  <a:moveTo>
                    <a:pt x="38100" y="0"/>
                  </a:moveTo>
                  <a:lnTo>
                    <a:pt x="23252" y="2988"/>
                  </a:lnTo>
                  <a:lnTo>
                    <a:pt x="11144" y="11144"/>
                  </a:lnTo>
                  <a:lnTo>
                    <a:pt x="2988" y="23252"/>
                  </a:lnTo>
                  <a:lnTo>
                    <a:pt x="0" y="38100"/>
                  </a:lnTo>
                  <a:lnTo>
                    <a:pt x="2988" y="52947"/>
                  </a:lnTo>
                  <a:lnTo>
                    <a:pt x="11144" y="65055"/>
                  </a:lnTo>
                  <a:lnTo>
                    <a:pt x="23252" y="73211"/>
                  </a:lnTo>
                  <a:lnTo>
                    <a:pt x="38100" y="76200"/>
                  </a:lnTo>
                  <a:lnTo>
                    <a:pt x="52947" y="73211"/>
                  </a:lnTo>
                  <a:lnTo>
                    <a:pt x="65055" y="65055"/>
                  </a:lnTo>
                  <a:lnTo>
                    <a:pt x="73211" y="52947"/>
                  </a:lnTo>
                  <a:lnTo>
                    <a:pt x="74921" y="44450"/>
                  </a:lnTo>
                  <a:lnTo>
                    <a:pt x="38100" y="44450"/>
                  </a:lnTo>
                  <a:lnTo>
                    <a:pt x="38100" y="31750"/>
                  </a:lnTo>
                  <a:lnTo>
                    <a:pt x="74921" y="31750"/>
                  </a:lnTo>
                  <a:lnTo>
                    <a:pt x="73211" y="23252"/>
                  </a:lnTo>
                  <a:lnTo>
                    <a:pt x="65055" y="11144"/>
                  </a:lnTo>
                  <a:lnTo>
                    <a:pt x="52947" y="2988"/>
                  </a:lnTo>
                  <a:lnTo>
                    <a:pt x="38100" y="0"/>
                  </a:lnTo>
                  <a:close/>
                </a:path>
                <a:path w="3512184" h="76200">
                  <a:moveTo>
                    <a:pt x="74921" y="31750"/>
                  </a:moveTo>
                  <a:lnTo>
                    <a:pt x="38100" y="31750"/>
                  </a:lnTo>
                  <a:lnTo>
                    <a:pt x="38100" y="44450"/>
                  </a:lnTo>
                  <a:lnTo>
                    <a:pt x="74921" y="44450"/>
                  </a:lnTo>
                  <a:lnTo>
                    <a:pt x="76200" y="38100"/>
                  </a:lnTo>
                  <a:lnTo>
                    <a:pt x="74921" y="31750"/>
                  </a:lnTo>
                  <a:close/>
                </a:path>
                <a:path w="3512184" h="76200">
                  <a:moveTo>
                    <a:pt x="3511677" y="31750"/>
                  </a:moveTo>
                  <a:lnTo>
                    <a:pt x="74921" y="31750"/>
                  </a:lnTo>
                  <a:lnTo>
                    <a:pt x="76200" y="38100"/>
                  </a:lnTo>
                  <a:lnTo>
                    <a:pt x="74921" y="44450"/>
                  </a:lnTo>
                  <a:lnTo>
                    <a:pt x="3511677" y="44450"/>
                  </a:lnTo>
                  <a:lnTo>
                    <a:pt x="3511677" y="3175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2" name="object 52"/>
          <p:cNvSpPr txBox="1"/>
          <p:nvPr/>
        </p:nvSpPr>
        <p:spPr>
          <a:xfrm>
            <a:off x="8138921" y="3049679"/>
            <a:ext cx="2831465" cy="994410"/>
          </a:xfrm>
          <a:prstGeom prst="rect">
            <a:avLst/>
          </a:prstGeom>
        </p:spPr>
        <p:txBody>
          <a:bodyPr wrap="square" lIns="0" tIns="1320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dirty="0" sz="1300" spc="10" b="1">
                <a:solidFill>
                  <a:srgbClr val="FF0000"/>
                </a:solidFill>
                <a:latin typeface="Arial"/>
                <a:cs typeface="Arial"/>
              </a:rPr>
              <a:t>Thiết</a:t>
            </a:r>
            <a:r>
              <a:rPr dirty="0" sz="1300" spc="-1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300" spc="10" b="1">
                <a:solidFill>
                  <a:srgbClr val="FF0000"/>
                </a:solidFill>
                <a:latin typeface="Arial"/>
                <a:cs typeface="Arial"/>
              </a:rPr>
              <a:t>kế</a:t>
            </a:r>
            <a:endParaRPr sz="1300">
              <a:latin typeface="Arial"/>
              <a:cs typeface="Arial"/>
            </a:endParaRPr>
          </a:p>
          <a:p>
            <a:pPr marL="27305" marR="176530">
              <a:lnSpc>
                <a:spcPct val="103299"/>
              </a:lnSpc>
              <a:spcBef>
                <a:spcPts val="645"/>
              </a:spcBef>
            </a:pPr>
            <a:r>
              <a:rPr dirty="0" sz="900" spc="15" b="1">
                <a:latin typeface="Arial"/>
                <a:cs typeface="Arial"/>
              </a:rPr>
              <a:t>Bình</a:t>
            </a:r>
            <a:r>
              <a:rPr dirty="0" sz="900" spc="5" b="1">
                <a:latin typeface="Arial"/>
                <a:cs typeface="Arial"/>
              </a:rPr>
              <a:t> </a:t>
            </a:r>
            <a:r>
              <a:rPr dirty="0" sz="900" spc="15" b="1">
                <a:latin typeface="Arial"/>
                <a:cs typeface="Arial"/>
              </a:rPr>
              <a:t>luận: </a:t>
            </a:r>
            <a:r>
              <a:rPr dirty="0" sz="900" spc="10">
                <a:latin typeface="Microsoft Sans Serif"/>
                <a:cs typeface="Microsoft Sans Serif"/>
              </a:rPr>
              <a:t>Đi</a:t>
            </a:r>
            <a:r>
              <a:rPr dirty="0" sz="900" spc="2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theo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brand</a:t>
            </a:r>
            <a:r>
              <a:rPr dirty="0" sz="900" spc="50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guideline,</a:t>
            </a:r>
            <a:r>
              <a:rPr dirty="0" sz="900" spc="65">
                <a:latin typeface="Microsoft Sans Serif"/>
                <a:cs typeface="Microsoft Sans Serif"/>
              </a:rPr>
              <a:t> </a:t>
            </a:r>
            <a:r>
              <a:rPr dirty="0" sz="900" spc="70">
                <a:latin typeface="Microsoft Sans Serif"/>
                <a:cs typeface="Microsoft Sans Serif"/>
              </a:rPr>
              <a:t>sử</a:t>
            </a:r>
            <a:r>
              <a:rPr dirty="0" sz="900" spc="15">
                <a:latin typeface="Microsoft Sans Serif"/>
                <a:cs typeface="Microsoft Sans Serif"/>
              </a:rPr>
              <a:t> dụng</a:t>
            </a:r>
            <a:r>
              <a:rPr dirty="0" sz="900" spc="50">
                <a:latin typeface="Microsoft Sans Serif"/>
                <a:cs typeface="Microsoft Sans Serif"/>
              </a:rPr>
              <a:t> </a:t>
            </a:r>
            <a:r>
              <a:rPr dirty="0" sz="900" spc="25">
                <a:latin typeface="Microsoft Sans Serif"/>
                <a:cs typeface="Microsoft Sans Serif"/>
              </a:rPr>
              <a:t>hình </a:t>
            </a:r>
            <a:r>
              <a:rPr dirty="0" sz="900" spc="-22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ảnh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hấp</a:t>
            </a:r>
            <a:r>
              <a:rPr dirty="0" sz="900" spc="4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dẫn</a:t>
            </a:r>
            <a:r>
              <a:rPr dirty="0" sz="900" spc="4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để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tác</a:t>
            </a:r>
            <a:r>
              <a:rPr dirty="0" sz="900" spc="2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động</a:t>
            </a:r>
            <a:r>
              <a:rPr dirty="0" sz="900" spc="5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đến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khách hàng</a:t>
            </a:r>
            <a:endParaRPr sz="900">
              <a:latin typeface="Microsoft Sans Serif"/>
              <a:cs typeface="Microsoft Sans Serif"/>
            </a:endParaRPr>
          </a:p>
          <a:p>
            <a:pPr marL="27305" marR="5080">
              <a:lnSpc>
                <a:spcPts val="1130"/>
              </a:lnSpc>
              <a:spcBef>
                <a:spcPts val="30"/>
              </a:spcBef>
            </a:pPr>
            <a:r>
              <a:rPr dirty="0" sz="900" spc="20" b="1">
                <a:latin typeface="Arial"/>
                <a:cs typeface="Arial"/>
              </a:rPr>
              <a:t>Đề</a:t>
            </a:r>
            <a:r>
              <a:rPr dirty="0" sz="900" spc="15" b="1">
                <a:latin typeface="Arial"/>
                <a:cs typeface="Arial"/>
              </a:rPr>
              <a:t> xuất:</a:t>
            </a:r>
            <a:r>
              <a:rPr dirty="0" sz="900" spc="20" b="1">
                <a:latin typeface="Arial"/>
                <a:cs typeface="Arial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Thay</a:t>
            </a:r>
            <a:r>
              <a:rPr dirty="0" sz="900" spc="40">
                <a:latin typeface="Microsoft Sans Serif"/>
                <a:cs typeface="Microsoft Sans Serif"/>
              </a:rPr>
              <a:t> </a:t>
            </a:r>
            <a:r>
              <a:rPr dirty="0" sz="900" spc="10">
                <a:latin typeface="Microsoft Sans Serif"/>
                <a:cs typeface="Microsoft Sans Serif"/>
              </a:rPr>
              <a:t>đổi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25">
                <a:latin typeface="Microsoft Sans Serif"/>
                <a:cs typeface="Microsoft Sans Serif"/>
              </a:rPr>
              <a:t>hình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ảnh</a:t>
            </a:r>
            <a:r>
              <a:rPr dirty="0" sz="900" spc="3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theo</a:t>
            </a:r>
            <a:r>
              <a:rPr dirty="0" sz="900" spc="35">
                <a:latin typeface="Microsoft Sans Serif"/>
                <a:cs typeface="Microsoft Sans Serif"/>
              </a:rPr>
              <a:t> những</a:t>
            </a:r>
            <a:r>
              <a:rPr dirty="0" sz="900" spc="5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nhóm</a:t>
            </a:r>
            <a:r>
              <a:rPr dirty="0" sz="900" spc="40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khách </a:t>
            </a:r>
            <a:r>
              <a:rPr dirty="0" sz="900" spc="-225">
                <a:latin typeface="Microsoft Sans Serif"/>
                <a:cs typeface="Microsoft Sans Serif"/>
              </a:rPr>
              <a:t> </a:t>
            </a:r>
            <a:r>
              <a:rPr dirty="0" sz="900" spc="15">
                <a:latin typeface="Microsoft Sans Serif"/>
                <a:cs typeface="Microsoft Sans Serif"/>
              </a:rPr>
              <a:t>hàng</a:t>
            </a:r>
            <a:r>
              <a:rPr dirty="0" sz="900" spc="50">
                <a:latin typeface="Microsoft Sans Serif"/>
                <a:cs typeface="Microsoft Sans Serif"/>
              </a:rPr>
              <a:t> </a:t>
            </a:r>
            <a:r>
              <a:rPr dirty="0" sz="900" spc="20">
                <a:latin typeface="Microsoft Sans Serif"/>
                <a:cs typeface="Microsoft Sans Serif"/>
              </a:rPr>
              <a:t>mục </a:t>
            </a:r>
            <a:r>
              <a:rPr dirty="0" sz="900" spc="10">
                <a:latin typeface="Microsoft Sans Serif"/>
                <a:cs typeface="Microsoft Sans Serif"/>
              </a:rPr>
              <a:t>tiêu</a:t>
            </a:r>
            <a:endParaRPr sz="900">
              <a:latin typeface="Microsoft Sans Serif"/>
              <a:cs typeface="Microsoft Sans Serif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7446264" y="3197351"/>
            <a:ext cx="2553335" cy="2281555"/>
            <a:chOff x="7446264" y="3197351"/>
            <a:chExt cx="2553335" cy="2281555"/>
          </a:xfrm>
        </p:grpSpPr>
        <p:pic>
          <p:nvPicPr>
            <p:cNvPr id="54" name="object 5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955024" y="3197351"/>
              <a:ext cx="167640" cy="16916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153144" y="3197351"/>
              <a:ext cx="167639" cy="16916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351264" y="3203447"/>
              <a:ext cx="169163" cy="16763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549384" y="3203447"/>
              <a:ext cx="169164" cy="1676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745980" y="3203447"/>
              <a:ext cx="167640" cy="16763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7446264" y="5402579"/>
              <a:ext cx="2553335" cy="76200"/>
            </a:xfrm>
            <a:custGeom>
              <a:avLst/>
              <a:gdLst/>
              <a:ahLst/>
              <a:cxnLst/>
              <a:rect l="l" t="t" r="r" b="b"/>
              <a:pathLst>
                <a:path w="2553334" h="76200">
                  <a:moveTo>
                    <a:pt x="38100" y="0"/>
                  </a:moveTo>
                  <a:lnTo>
                    <a:pt x="23252" y="2988"/>
                  </a:lnTo>
                  <a:lnTo>
                    <a:pt x="11144" y="11144"/>
                  </a:lnTo>
                  <a:lnTo>
                    <a:pt x="2988" y="23252"/>
                  </a:lnTo>
                  <a:lnTo>
                    <a:pt x="0" y="38100"/>
                  </a:lnTo>
                  <a:lnTo>
                    <a:pt x="2988" y="52947"/>
                  </a:lnTo>
                  <a:lnTo>
                    <a:pt x="11144" y="65055"/>
                  </a:lnTo>
                  <a:lnTo>
                    <a:pt x="23252" y="73211"/>
                  </a:lnTo>
                  <a:lnTo>
                    <a:pt x="38100" y="76200"/>
                  </a:lnTo>
                  <a:lnTo>
                    <a:pt x="52947" y="73211"/>
                  </a:lnTo>
                  <a:lnTo>
                    <a:pt x="65055" y="65055"/>
                  </a:lnTo>
                  <a:lnTo>
                    <a:pt x="73211" y="52947"/>
                  </a:lnTo>
                  <a:lnTo>
                    <a:pt x="74921" y="44450"/>
                  </a:lnTo>
                  <a:lnTo>
                    <a:pt x="38100" y="44450"/>
                  </a:lnTo>
                  <a:lnTo>
                    <a:pt x="38100" y="31750"/>
                  </a:lnTo>
                  <a:lnTo>
                    <a:pt x="74921" y="31750"/>
                  </a:lnTo>
                  <a:lnTo>
                    <a:pt x="73211" y="23252"/>
                  </a:lnTo>
                  <a:lnTo>
                    <a:pt x="65055" y="11144"/>
                  </a:lnTo>
                  <a:lnTo>
                    <a:pt x="52947" y="2988"/>
                  </a:lnTo>
                  <a:lnTo>
                    <a:pt x="38100" y="0"/>
                  </a:lnTo>
                  <a:close/>
                </a:path>
                <a:path w="2553334" h="76200">
                  <a:moveTo>
                    <a:pt x="74921" y="31750"/>
                  </a:moveTo>
                  <a:lnTo>
                    <a:pt x="38100" y="31750"/>
                  </a:lnTo>
                  <a:lnTo>
                    <a:pt x="38100" y="44450"/>
                  </a:lnTo>
                  <a:lnTo>
                    <a:pt x="74921" y="44450"/>
                  </a:lnTo>
                  <a:lnTo>
                    <a:pt x="76200" y="38100"/>
                  </a:lnTo>
                  <a:lnTo>
                    <a:pt x="74921" y="31750"/>
                  </a:lnTo>
                  <a:close/>
                </a:path>
                <a:path w="2553334" h="76200">
                  <a:moveTo>
                    <a:pt x="2553334" y="31750"/>
                  </a:moveTo>
                  <a:lnTo>
                    <a:pt x="74921" y="31750"/>
                  </a:lnTo>
                  <a:lnTo>
                    <a:pt x="76200" y="38100"/>
                  </a:lnTo>
                  <a:lnTo>
                    <a:pt x="74921" y="44450"/>
                  </a:lnTo>
                  <a:lnTo>
                    <a:pt x="2553334" y="44450"/>
                  </a:lnTo>
                  <a:lnTo>
                    <a:pt x="2553334" y="3175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0" name="object 6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982456" y="5157216"/>
              <a:ext cx="169164" cy="167639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182100" y="5157216"/>
              <a:ext cx="167640" cy="167639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380220" y="5161787"/>
              <a:ext cx="167639" cy="16764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578340" y="5161787"/>
              <a:ext cx="167639" cy="16764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773412" y="5161787"/>
              <a:ext cx="169164" cy="167640"/>
            </a:xfrm>
            <a:prstGeom prst="rect">
              <a:avLst/>
            </a:prstGeom>
          </p:spPr>
        </p:pic>
      </p:grpSp>
      <p:sp>
        <p:nvSpPr>
          <p:cNvPr id="65" name="object 65"/>
          <p:cNvSpPr txBox="1"/>
          <p:nvPr/>
        </p:nvSpPr>
        <p:spPr>
          <a:xfrm>
            <a:off x="8167243" y="5124069"/>
            <a:ext cx="358140" cy="2286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300" spc="20" b="1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dirty="0" sz="1300" spc="-105" b="1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dirty="0" sz="1300" spc="20" b="1">
                <a:solidFill>
                  <a:srgbClr val="FF0000"/>
                </a:solidFill>
                <a:latin typeface="Arial"/>
                <a:cs typeface="Arial"/>
              </a:rPr>
              <a:t>A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1811" y="196418"/>
            <a:ext cx="14801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>
                <a:solidFill>
                  <a:srgbClr val="0F46BB"/>
                </a:solidFill>
                <a:latin typeface="Trebuchet MS"/>
                <a:cs typeface="Trebuchet MS"/>
              </a:rPr>
              <a:t>ME</a:t>
            </a:r>
            <a:r>
              <a:rPr dirty="0" sz="4000" spc="-20">
                <a:solidFill>
                  <a:srgbClr val="0F46BB"/>
                </a:solidFill>
                <a:latin typeface="Trebuchet MS"/>
                <a:cs typeface="Trebuchet MS"/>
              </a:rPr>
              <a:t>D</a:t>
            </a:r>
            <a:r>
              <a:rPr dirty="0" sz="4000" spc="-10">
                <a:solidFill>
                  <a:srgbClr val="0F46BB"/>
                </a:solidFill>
                <a:latin typeface="Trebuchet MS"/>
                <a:cs typeface="Trebuchet MS"/>
              </a:rPr>
              <a:t>IA</a:t>
            </a:r>
            <a:endParaRPr sz="40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668511" y="0"/>
            <a:ext cx="3523615" cy="693420"/>
            <a:chOff x="8668511" y="0"/>
            <a:chExt cx="3523615" cy="693420"/>
          </a:xfrm>
        </p:grpSpPr>
        <p:sp>
          <p:nvSpPr>
            <p:cNvPr id="4" name="object 4"/>
            <p:cNvSpPr/>
            <p:nvPr/>
          </p:nvSpPr>
          <p:spPr>
            <a:xfrm>
              <a:off x="10253472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68511" y="0"/>
              <a:ext cx="1603248" cy="69342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81683" y="800100"/>
            <a:ext cx="9098280" cy="485546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63423" y="5696508"/>
            <a:ext cx="1157541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Microsoft Sans Serif"/>
                <a:cs typeface="Microsoft Sans Serif"/>
              </a:rPr>
              <a:t>Zalo</a:t>
            </a:r>
            <a:r>
              <a:rPr dirty="0" sz="1800" spc="160">
                <a:latin typeface="Microsoft Sans Serif"/>
                <a:cs typeface="Microsoft Sans Serif"/>
              </a:rPr>
              <a:t> </a:t>
            </a:r>
            <a:r>
              <a:rPr dirty="0" sz="1800" spc="-10">
                <a:latin typeface="Microsoft Sans Serif"/>
                <a:cs typeface="Microsoft Sans Serif"/>
              </a:rPr>
              <a:t>là</a:t>
            </a:r>
            <a:r>
              <a:rPr dirty="0" sz="1800" spc="170">
                <a:latin typeface="Microsoft Sans Serif"/>
                <a:cs typeface="Microsoft Sans Serif"/>
              </a:rPr>
              <a:t> </a:t>
            </a:r>
            <a:r>
              <a:rPr dirty="0" sz="1800">
                <a:latin typeface="Microsoft Sans Serif"/>
                <a:cs typeface="Microsoft Sans Serif"/>
              </a:rPr>
              <a:t>một</a:t>
            </a:r>
            <a:r>
              <a:rPr dirty="0" sz="1800" spc="165">
                <a:latin typeface="Microsoft Sans Serif"/>
                <a:cs typeface="Microsoft Sans Serif"/>
              </a:rPr>
              <a:t> </a:t>
            </a:r>
            <a:r>
              <a:rPr dirty="0" sz="1800" spc="-5">
                <a:latin typeface="Microsoft Sans Serif"/>
                <a:cs typeface="Microsoft Sans Serif"/>
              </a:rPr>
              <a:t>trong</a:t>
            </a:r>
            <a:r>
              <a:rPr dirty="0" sz="1800" spc="165">
                <a:latin typeface="Microsoft Sans Serif"/>
                <a:cs typeface="Microsoft Sans Serif"/>
              </a:rPr>
              <a:t> </a:t>
            </a:r>
            <a:r>
              <a:rPr dirty="0" sz="1800">
                <a:latin typeface="Microsoft Sans Serif"/>
                <a:cs typeface="Microsoft Sans Serif"/>
              </a:rPr>
              <a:t>số</a:t>
            </a:r>
            <a:r>
              <a:rPr dirty="0" sz="1800" spc="160">
                <a:latin typeface="Microsoft Sans Serif"/>
                <a:cs typeface="Microsoft Sans Serif"/>
              </a:rPr>
              <a:t> </a:t>
            </a:r>
            <a:r>
              <a:rPr dirty="0" sz="1800" spc="30">
                <a:latin typeface="Microsoft Sans Serif"/>
                <a:cs typeface="Microsoft Sans Serif"/>
              </a:rPr>
              <a:t>những</a:t>
            </a:r>
            <a:r>
              <a:rPr dirty="0" sz="1800" spc="165">
                <a:latin typeface="Microsoft Sans Serif"/>
                <a:cs typeface="Microsoft Sans Serif"/>
              </a:rPr>
              <a:t> </a:t>
            </a:r>
            <a:r>
              <a:rPr dirty="0" sz="1800" spc="-5">
                <a:latin typeface="Microsoft Sans Serif"/>
                <a:cs typeface="Microsoft Sans Serif"/>
              </a:rPr>
              <a:t>kênh</a:t>
            </a:r>
            <a:r>
              <a:rPr dirty="0" sz="1800" spc="155">
                <a:latin typeface="Microsoft Sans Serif"/>
                <a:cs typeface="Microsoft Sans Serif"/>
              </a:rPr>
              <a:t> </a:t>
            </a:r>
            <a:r>
              <a:rPr dirty="0" sz="1800" spc="-5">
                <a:latin typeface="Microsoft Sans Serif"/>
                <a:cs typeface="Microsoft Sans Serif"/>
              </a:rPr>
              <a:t>quảng</a:t>
            </a:r>
            <a:r>
              <a:rPr dirty="0" sz="1800" spc="165">
                <a:latin typeface="Microsoft Sans Serif"/>
                <a:cs typeface="Microsoft Sans Serif"/>
              </a:rPr>
              <a:t> </a:t>
            </a:r>
            <a:r>
              <a:rPr dirty="0" sz="1800" spc="-5">
                <a:latin typeface="Microsoft Sans Serif"/>
                <a:cs typeface="Microsoft Sans Serif"/>
              </a:rPr>
              <a:t>bá</a:t>
            </a:r>
            <a:r>
              <a:rPr dirty="0" sz="1800" spc="165">
                <a:latin typeface="Microsoft Sans Serif"/>
                <a:cs typeface="Microsoft Sans Serif"/>
              </a:rPr>
              <a:t> </a:t>
            </a:r>
            <a:r>
              <a:rPr dirty="0" sz="1800">
                <a:latin typeface="Microsoft Sans Serif"/>
                <a:cs typeface="Microsoft Sans Serif"/>
              </a:rPr>
              <a:t>thu</a:t>
            </a:r>
            <a:r>
              <a:rPr dirty="0" sz="1800" spc="165">
                <a:latin typeface="Microsoft Sans Serif"/>
                <a:cs typeface="Microsoft Sans Serif"/>
              </a:rPr>
              <a:t> </a:t>
            </a:r>
            <a:r>
              <a:rPr dirty="0" sz="1800" spc="-5">
                <a:latin typeface="Microsoft Sans Serif"/>
                <a:cs typeface="Microsoft Sans Serif"/>
              </a:rPr>
              <a:t>hút</a:t>
            </a:r>
            <a:r>
              <a:rPr dirty="0" sz="1800" spc="170">
                <a:latin typeface="Microsoft Sans Serif"/>
                <a:cs typeface="Microsoft Sans Serif"/>
              </a:rPr>
              <a:t> </a:t>
            </a:r>
            <a:r>
              <a:rPr dirty="0" sz="1800" spc="-5">
                <a:latin typeface="Microsoft Sans Serif"/>
                <a:cs typeface="Microsoft Sans Serif"/>
              </a:rPr>
              <a:t>khách</a:t>
            </a:r>
            <a:r>
              <a:rPr dirty="0" sz="1800" spc="170">
                <a:latin typeface="Microsoft Sans Serif"/>
                <a:cs typeface="Microsoft Sans Serif"/>
              </a:rPr>
              <a:t> </a:t>
            </a:r>
            <a:r>
              <a:rPr dirty="0" sz="1800" spc="-5">
                <a:latin typeface="Microsoft Sans Serif"/>
                <a:cs typeface="Microsoft Sans Serif"/>
              </a:rPr>
              <a:t>hàng</a:t>
            </a:r>
            <a:r>
              <a:rPr dirty="0" sz="1800" spc="165">
                <a:latin typeface="Microsoft Sans Serif"/>
                <a:cs typeface="Microsoft Sans Serif"/>
              </a:rPr>
              <a:t> </a:t>
            </a:r>
            <a:r>
              <a:rPr dirty="0" sz="1800">
                <a:latin typeface="Microsoft Sans Serif"/>
                <a:cs typeface="Microsoft Sans Serif"/>
              </a:rPr>
              <a:t>tốt</a:t>
            </a:r>
            <a:r>
              <a:rPr dirty="0" sz="1800" spc="175">
                <a:latin typeface="Microsoft Sans Serif"/>
                <a:cs typeface="Microsoft Sans Serif"/>
              </a:rPr>
              <a:t> </a:t>
            </a:r>
            <a:r>
              <a:rPr dirty="0" sz="1800" spc="-10">
                <a:latin typeface="Microsoft Sans Serif"/>
                <a:cs typeface="Microsoft Sans Serif"/>
              </a:rPr>
              <a:t>nhất</a:t>
            </a:r>
            <a:r>
              <a:rPr dirty="0" sz="1800" spc="175">
                <a:latin typeface="Microsoft Sans Serif"/>
                <a:cs typeface="Microsoft Sans Serif"/>
              </a:rPr>
              <a:t> </a:t>
            </a:r>
            <a:r>
              <a:rPr dirty="0" sz="1800" spc="-5">
                <a:latin typeface="Microsoft Sans Serif"/>
                <a:cs typeface="Microsoft Sans Serif"/>
              </a:rPr>
              <a:t>trong</a:t>
            </a:r>
            <a:r>
              <a:rPr dirty="0" sz="1800" spc="165">
                <a:latin typeface="Microsoft Sans Serif"/>
                <a:cs typeface="Microsoft Sans Serif"/>
              </a:rPr>
              <a:t> </a:t>
            </a:r>
            <a:r>
              <a:rPr dirty="0" sz="1800" spc="-5">
                <a:latin typeface="Microsoft Sans Serif"/>
                <a:cs typeface="Microsoft Sans Serif"/>
              </a:rPr>
              <a:t>ngành</a:t>
            </a:r>
            <a:r>
              <a:rPr dirty="0" sz="1800" spc="165">
                <a:latin typeface="Microsoft Sans Serif"/>
                <a:cs typeface="Microsoft Sans Serif"/>
              </a:rPr>
              <a:t> </a:t>
            </a:r>
            <a:r>
              <a:rPr dirty="0" sz="1800" spc="-5">
                <a:latin typeface="Microsoft Sans Serif"/>
                <a:cs typeface="Microsoft Sans Serif"/>
              </a:rPr>
              <a:t>Automobile</a:t>
            </a:r>
            <a:r>
              <a:rPr dirty="0" sz="1800" spc="165">
                <a:latin typeface="Microsoft Sans Serif"/>
                <a:cs typeface="Microsoft Sans Serif"/>
              </a:rPr>
              <a:t> </a:t>
            </a:r>
            <a:r>
              <a:rPr dirty="0" sz="1800" spc="45">
                <a:latin typeface="Microsoft Sans Serif"/>
                <a:cs typeface="Microsoft Sans Serif"/>
              </a:rPr>
              <a:t>vì</a:t>
            </a:r>
            <a:r>
              <a:rPr dirty="0" sz="1800" spc="175">
                <a:latin typeface="Microsoft Sans Serif"/>
                <a:cs typeface="Microsoft Sans Serif"/>
              </a:rPr>
              <a:t> </a:t>
            </a:r>
            <a:r>
              <a:rPr dirty="0" sz="1800" spc="-5">
                <a:latin typeface="Microsoft Sans Serif"/>
                <a:cs typeface="Microsoft Sans Serif"/>
              </a:rPr>
              <a:t>đa</a:t>
            </a:r>
            <a:r>
              <a:rPr dirty="0" sz="1800" spc="155">
                <a:latin typeface="Microsoft Sans Serif"/>
                <a:cs typeface="Microsoft Sans Serif"/>
              </a:rPr>
              <a:t> </a:t>
            </a:r>
            <a:r>
              <a:rPr dirty="0" sz="1800">
                <a:latin typeface="Microsoft Sans Serif"/>
                <a:cs typeface="Microsoft Sans Serif"/>
              </a:rPr>
              <a:t>số</a:t>
            </a:r>
            <a:r>
              <a:rPr dirty="0" sz="1800" spc="165">
                <a:latin typeface="Microsoft Sans Serif"/>
                <a:cs typeface="Microsoft Sans Serif"/>
              </a:rPr>
              <a:t> </a:t>
            </a:r>
            <a:r>
              <a:rPr dirty="0" sz="1800" spc="-5">
                <a:latin typeface="Microsoft Sans Serif"/>
                <a:cs typeface="Microsoft Sans Serif"/>
              </a:rPr>
              <a:t>khách </a:t>
            </a:r>
            <a:r>
              <a:rPr dirty="0" sz="1800" spc="-465">
                <a:latin typeface="Microsoft Sans Serif"/>
                <a:cs typeface="Microsoft Sans Serif"/>
              </a:rPr>
              <a:t> </a:t>
            </a:r>
            <a:r>
              <a:rPr dirty="0" sz="1800" spc="-5">
                <a:latin typeface="Microsoft Sans Serif"/>
                <a:cs typeface="Microsoft Sans Serif"/>
              </a:rPr>
              <a:t>hàng</a:t>
            </a:r>
            <a:r>
              <a:rPr dirty="0" sz="1800" spc="35">
                <a:latin typeface="Microsoft Sans Serif"/>
                <a:cs typeface="Microsoft Sans Serif"/>
              </a:rPr>
              <a:t> </a:t>
            </a:r>
            <a:r>
              <a:rPr dirty="0" sz="1800" spc="-5">
                <a:latin typeface="Microsoft Sans Serif"/>
                <a:cs typeface="Microsoft Sans Serif"/>
              </a:rPr>
              <a:t>tiềm</a:t>
            </a:r>
            <a:r>
              <a:rPr dirty="0" sz="1800" spc="20">
                <a:latin typeface="Microsoft Sans Serif"/>
                <a:cs typeface="Microsoft Sans Serif"/>
              </a:rPr>
              <a:t> </a:t>
            </a:r>
            <a:r>
              <a:rPr dirty="0" sz="1800" spc="-10">
                <a:latin typeface="Microsoft Sans Serif"/>
                <a:cs typeface="Microsoft Sans Serif"/>
              </a:rPr>
              <a:t>năng</a:t>
            </a:r>
            <a:r>
              <a:rPr dirty="0" sz="1800" spc="30">
                <a:latin typeface="Microsoft Sans Serif"/>
                <a:cs typeface="Microsoft Sans Serif"/>
              </a:rPr>
              <a:t> </a:t>
            </a:r>
            <a:r>
              <a:rPr dirty="0" sz="1800">
                <a:latin typeface="Microsoft Sans Serif"/>
                <a:cs typeface="Microsoft Sans Serif"/>
              </a:rPr>
              <a:t>của</a:t>
            </a:r>
            <a:r>
              <a:rPr dirty="0" sz="1800" spc="15">
                <a:latin typeface="Microsoft Sans Serif"/>
                <a:cs typeface="Microsoft Sans Serif"/>
              </a:rPr>
              <a:t> </a:t>
            </a:r>
            <a:r>
              <a:rPr dirty="0" sz="1800">
                <a:latin typeface="Microsoft Sans Serif"/>
                <a:cs typeface="Microsoft Sans Serif"/>
              </a:rPr>
              <a:t>sản</a:t>
            </a:r>
            <a:r>
              <a:rPr dirty="0" sz="1800" spc="30">
                <a:latin typeface="Microsoft Sans Serif"/>
                <a:cs typeface="Microsoft Sans Serif"/>
              </a:rPr>
              <a:t> </a:t>
            </a:r>
            <a:r>
              <a:rPr dirty="0" sz="1800" spc="-10">
                <a:latin typeface="Microsoft Sans Serif"/>
                <a:cs typeface="Microsoft Sans Serif"/>
              </a:rPr>
              <a:t>phẩm</a:t>
            </a:r>
            <a:r>
              <a:rPr dirty="0" sz="1800" spc="25">
                <a:latin typeface="Microsoft Sans Serif"/>
                <a:cs typeface="Microsoft Sans Serif"/>
              </a:rPr>
              <a:t> </a:t>
            </a:r>
            <a:r>
              <a:rPr dirty="0" sz="1800" spc="-5">
                <a:latin typeface="Microsoft Sans Serif"/>
                <a:cs typeface="Microsoft Sans Serif"/>
              </a:rPr>
              <a:t>ô</a:t>
            </a:r>
            <a:r>
              <a:rPr dirty="0" sz="1800" spc="20">
                <a:latin typeface="Microsoft Sans Serif"/>
                <a:cs typeface="Microsoft Sans Serif"/>
              </a:rPr>
              <a:t> </a:t>
            </a:r>
            <a:r>
              <a:rPr dirty="0" sz="1800">
                <a:latin typeface="Microsoft Sans Serif"/>
                <a:cs typeface="Microsoft Sans Serif"/>
              </a:rPr>
              <a:t>tô</a:t>
            </a:r>
            <a:r>
              <a:rPr dirty="0" sz="1800" spc="20">
                <a:latin typeface="Microsoft Sans Serif"/>
                <a:cs typeface="Microsoft Sans Serif"/>
              </a:rPr>
              <a:t> </a:t>
            </a:r>
            <a:r>
              <a:rPr dirty="0" sz="1800" spc="-10">
                <a:latin typeface="Microsoft Sans Serif"/>
                <a:cs typeface="Microsoft Sans Serif"/>
              </a:rPr>
              <a:t>đều</a:t>
            </a:r>
            <a:r>
              <a:rPr dirty="0" sz="1800" spc="35">
                <a:latin typeface="Microsoft Sans Serif"/>
                <a:cs typeface="Microsoft Sans Serif"/>
              </a:rPr>
              <a:t> </a:t>
            </a:r>
            <a:r>
              <a:rPr dirty="0" sz="1800" spc="60">
                <a:latin typeface="Microsoft Sans Serif"/>
                <a:cs typeface="Microsoft Sans Serif"/>
              </a:rPr>
              <a:t>thường</a:t>
            </a:r>
            <a:r>
              <a:rPr dirty="0" sz="1800" spc="15">
                <a:latin typeface="Microsoft Sans Serif"/>
                <a:cs typeface="Microsoft Sans Serif"/>
              </a:rPr>
              <a:t> </a:t>
            </a:r>
            <a:r>
              <a:rPr dirty="0" sz="1800" spc="-10">
                <a:latin typeface="Microsoft Sans Serif"/>
                <a:cs typeface="Microsoft Sans Serif"/>
              </a:rPr>
              <a:t>xuyên</a:t>
            </a:r>
            <a:r>
              <a:rPr dirty="0" sz="1800" spc="60">
                <a:latin typeface="Microsoft Sans Serif"/>
                <a:cs typeface="Microsoft Sans Serif"/>
              </a:rPr>
              <a:t> </a:t>
            </a:r>
            <a:r>
              <a:rPr dirty="0" sz="1800" spc="100">
                <a:latin typeface="Microsoft Sans Serif"/>
                <a:cs typeface="Microsoft Sans Serif"/>
              </a:rPr>
              <a:t>sử</a:t>
            </a:r>
            <a:r>
              <a:rPr dirty="0" sz="1800" spc="5">
                <a:latin typeface="Microsoft Sans Serif"/>
                <a:cs typeface="Microsoft Sans Serif"/>
              </a:rPr>
              <a:t> </a:t>
            </a:r>
            <a:r>
              <a:rPr dirty="0" sz="1800" spc="-10">
                <a:latin typeface="Microsoft Sans Serif"/>
                <a:cs typeface="Microsoft Sans Serif"/>
              </a:rPr>
              <a:t>dụng</a:t>
            </a:r>
            <a:r>
              <a:rPr dirty="0" sz="1800" spc="35">
                <a:latin typeface="Microsoft Sans Serif"/>
                <a:cs typeface="Microsoft Sans Serif"/>
              </a:rPr>
              <a:t> </a:t>
            </a:r>
            <a:r>
              <a:rPr dirty="0" sz="1800" spc="-10">
                <a:latin typeface="Microsoft Sans Serif"/>
                <a:cs typeface="Microsoft Sans Serif"/>
              </a:rPr>
              <a:t>nền</a:t>
            </a:r>
            <a:r>
              <a:rPr dirty="0" sz="1800" spc="30">
                <a:latin typeface="Microsoft Sans Serif"/>
                <a:cs typeface="Microsoft Sans Serif"/>
              </a:rPr>
              <a:t> </a:t>
            </a:r>
            <a:r>
              <a:rPr dirty="0" sz="1800" spc="-5">
                <a:latin typeface="Microsoft Sans Serif"/>
                <a:cs typeface="Microsoft Sans Serif"/>
              </a:rPr>
              <a:t>tảng</a:t>
            </a:r>
            <a:r>
              <a:rPr dirty="0" sz="1800" spc="15">
                <a:latin typeface="Microsoft Sans Serif"/>
                <a:cs typeface="Microsoft Sans Serif"/>
              </a:rPr>
              <a:t> </a:t>
            </a:r>
            <a:r>
              <a:rPr dirty="0" sz="1800" spc="-5">
                <a:latin typeface="Microsoft Sans Serif"/>
                <a:cs typeface="Microsoft Sans Serif"/>
              </a:rPr>
              <a:t>Zalo</a:t>
            </a:r>
            <a:r>
              <a:rPr dirty="0" sz="1800" spc="25">
                <a:latin typeface="Microsoft Sans Serif"/>
                <a:cs typeface="Microsoft Sans Serif"/>
              </a:rPr>
              <a:t> </a:t>
            </a:r>
            <a:r>
              <a:rPr dirty="0" sz="1800" spc="-5">
                <a:latin typeface="Microsoft Sans Serif"/>
                <a:cs typeface="Microsoft Sans Serif"/>
              </a:rPr>
              <a:t>cho</a:t>
            </a:r>
            <a:r>
              <a:rPr dirty="0" sz="1800" spc="15">
                <a:latin typeface="Microsoft Sans Serif"/>
                <a:cs typeface="Microsoft Sans Serif"/>
              </a:rPr>
              <a:t> </a:t>
            </a:r>
            <a:r>
              <a:rPr dirty="0" sz="1800" spc="-10">
                <a:latin typeface="Microsoft Sans Serif"/>
                <a:cs typeface="Microsoft Sans Serif"/>
              </a:rPr>
              <a:t>hoạt</a:t>
            </a:r>
            <a:r>
              <a:rPr dirty="0" sz="1800" spc="30">
                <a:latin typeface="Microsoft Sans Serif"/>
                <a:cs typeface="Microsoft Sans Serif"/>
              </a:rPr>
              <a:t> </a:t>
            </a:r>
            <a:r>
              <a:rPr dirty="0" sz="1800" spc="-10">
                <a:latin typeface="Microsoft Sans Serif"/>
                <a:cs typeface="Microsoft Sans Serif"/>
              </a:rPr>
              <a:t>động</a:t>
            </a:r>
            <a:r>
              <a:rPr dirty="0" sz="1800" spc="30">
                <a:latin typeface="Microsoft Sans Serif"/>
                <a:cs typeface="Microsoft Sans Serif"/>
              </a:rPr>
              <a:t> </a:t>
            </a:r>
            <a:r>
              <a:rPr dirty="0" sz="1800" spc="-10">
                <a:latin typeface="Microsoft Sans Serif"/>
                <a:cs typeface="Microsoft Sans Serif"/>
              </a:rPr>
              <a:t>online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1811" y="196418"/>
            <a:ext cx="348234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>
                <a:solidFill>
                  <a:srgbClr val="0F46BB"/>
                </a:solidFill>
                <a:latin typeface="Trebuchet MS"/>
                <a:cs typeface="Trebuchet MS"/>
              </a:rPr>
              <a:t>LANDING</a:t>
            </a:r>
            <a:r>
              <a:rPr dirty="0" sz="4000" spc="-3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4000" spc="-85">
                <a:solidFill>
                  <a:srgbClr val="0F46BB"/>
                </a:solidFill>
                <a:latin typeface="Trebuchet MS"/>
                <a:cs typeface="Trebuchet MS"/>
              </a:rPr>
              <a:t>PAGE</a:t>
            </a:r>
            <a:endParaRPr sz="40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668511" y="0"/>
            <a:ext cx="3523615" cy="693420"/>
            <a:chOff x="8668511" y="0"/>
            <a:chExt cx="3523615" cy="693420"/>
          </a:xfrm>
        </p:grpSpPr>
        <p:sp>
          <p:nvSpPr>
            <p:cNvPr id="4" name="object 4"/>
            <p:cNvSpPr/>
            <p:nvPr/>
          </p:nvSpPr>
          <p:spPr>
            <a:xfrm>
              <a:off x="10253472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68511" y="0"/>
              <a:ext cx="1603248" cy="69342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25144" y="1108709"/>
            <a:ext cx="9385300" cy="5530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700" spc="-200" b="1">
                <a:latin typeface="Arial"/>
                <a:cs typeface="Arial"/>
              </a:rPr>
              <a:t>S</a:t>
            </a:r>
            <a:r>
              <a:rPr dirty="0" sz="1700" spc="-200">
                <a:latin typeface="Calibri"/>
                <a:cs typeface="Calibri"/>
              </a:rPr>
              <a:t>ự</a:t>
            </a:r>
            <a:r>
              <a:rPr dirty="0" sz="1700" spc="50">
                <a:latin typeface="Calibri"/>
                <a:cs typeface="Calibri"/>
              </a:rPr>
              <a:t> </a:t>
            </a:r>
            <a:r>
              <a:rPr dirty="0" sz="1700" spc="-30" b="1">
                <a:latin typeface="Arial"/>
                <a:cs typeface="Arial"/>
              </a:rPr>
              <a:t>khác </a:t>
            </a:r>
            <a:r>
              <a:rPr dirty="0" sz="1700" spc="20" b="1">
                <a:latin typeface="Arial"/>
                <a:cs typeface="Arial"/>
              </a:rPr>
              <a:t>bi</a:t>
            </a:r>
            <a:r>
              <a:rPr dirty="0" sz="1700" spc="20">
                <a:latin typeface="Calibri"/>
                <a:cs typeface="Calibri"/>
              </a:rPr>
              <a:t>ệ</a:t>
            </a:r>
            <a:r>
              <a:rPr dirty="0" sz="1700" spc="20" b="1">
                <a:latin typeface="Arial"/>
                <a:cs typeface="Arial"/>
              </a:rPr>
              <a:t>t</a:t>
            </a:r>
            <a:r>
              <a:rPr dirty="0" sz="1700" spc="-30" b="1">
                <a:latin typeface="Arial"/>
                <a:cs typeface="Arial"/>
              </a:rPr>
              <a:t> </a:t>
            </a:r>
            <a:r>
              <a:rPr dirty="0" sz="1700" spc="-25" b="1">
                <a:latin typeface="Arial"/>
                <a:cs typeface="Arial"/>
              </a:rPr>
              <a:t>l</a:t>
            </a:r>
            <a:r>
              <a:rPr dirty="0" sz="1700" spc="-25">
                <a:latin typeface="Calibri"/>
                <a:cs typeface="Calibri"/>
              </a:rPr>
              <a:t>ớ</a:t>
            </a:r>
            <a:r>
              <a:rPr dirty="0" sz="1700" spc="-25" b="1">
                <a:latin typeface="Arial"/>
                <a:cs typeface="Arial"/>
              </a:rPr>
              <a:t>n</a:t>
            </a:r>
            <a:r>
              <a:rPr dirty="0" sz="1700" spc="-15" b="1">
                <a:latin typeface="Arial"/>
                <a:cs typeface="Arial"/>
              </a:rPr>
              <a:t> </a:t>
            </a:r>
            <a:r>
              <a:rPr dirty="0" sz="1700" spc="-5" b="1">
                <a:latin typeface="Arial"/>
                <a:cs typeface="Arial"/>
              </a:rPr>
              <a:t>nh</a:t>
            </a:r>
            <a:r>
              <a:rPr dirty="0" sz="1700" spc="-5">
                <a:latin typeface="Calibri"/>
                <a:cs typeface="Calibri"/>
              </a:rPr>
              <a:t>ấ</a:t>
            </a:r>
            <a:r>
              <a:rPr dirty="0" sz="1700" spc="-5" b="1">
                <a:latin typeface="Arial"/>
                <a:cs typeface="Arial"/>
              </a:rPr>
              <a:t>t</a:t>
            </a:r>
            <a:r>
              <a:rPr dirty="0" sz="1700" spc="-40" b="1">
                <a:latin typeface="Arial"/>
                <a:cs typeface="Arial"/>
              </a:rPr>
              <a:t> </a:t>
            </a:r>
            <a:r>
              <a:rPr dirty="0" sz="1700" spc="20" b="1">
                <a:latin typeface="Arial"/>
                <a:cs typeface="Arial"/>
              </a:rPr>
              <a:t>là</a:t>
            </a:r>
            <a:r>
              <a:rPr dirty="0" sz="1700" spc="-15" b="1">
                <a:latin typeface="Arial"/>
                <a:cs typeface="Arial"/>
              </a:rPr>
              <a:t> </a:t>
            </a:r>
            <a:r>
              <a:rPr dirty="0" sz="1700" spc="-35" b="1">
                <a:latin typeface="Arial"/>
                <a:cs typeface="Arial"/>
              </a:rPr>
              <a:t>Lead</a:t>
            </a:r>
            <a:r>
              <a:rPr dirty="0" sz="1700" spc="-25" b="1">
                <a:latin typeface="Arial"/>
                <a:cs typeface="Arial"/>
              </a:rPr>
              <a:t> </a:t>
            </a:r>
            <a:r>
              <a:rPr dirty="0" sz="1700" spc="-50" b="1">
                <a:latin typeface="Arial"/>
                <a:cs typeface="Arial"/>
              </a:rPr>
              <a:t>Form</a:t>
            </a:r>
            <a:r>
              <a:rPr dirty="0" sz="1700" spc="-30" b="1">
                <a:latin typeface="Arial"/>
                <a:cs typeface="Arial"/>
              </a:rPr>
              <a:t> </a:t>
            </a:r>
            <a:r>
              <a:rPr dirty="0" sz="1700" spc="-35" b="1">
                <a:latin typeface="Arial"/>
                <a:cs typeface="Arial"/>
              </a:rPr>
              <a:t>x</a:t>
            </a:r>
            <a:r>
              <a:rPr dirty="0" sz="1700" spc="-35">
                <a:latin typeface="Calibri"/>
                <a:cs typeface="Calibri"/>
              </a:rPr>
              <a:t>ả</a:t>
            </a:r>
            <a:r>
              <a:rPr dirty="0" sz="1700" spc="-35" b="1">
                <a:latin typeface="Arial"/>
                <a:cs typeface="Arial"/>
              </a:rPr>
              <a:t>y</a:t>
            </a:r>
            <a:r>
              <a:rPr dirty="0" sz="1700" spc="-20" b="1">
                <a:latin typeface="Arial"/>
                <a:cs typeface="Arial"/>
              </a:rPr>
              <a:t> </a:t>
            </a:r>
            <a:r>
              <a:rPr dirty="0" sz="1700" spc="30" b="1">
                <a:latin typeface="Arial"/>
                <a:cs typeface="Arial"/>
              </a:rPr>
              <a:t>ra</a:t>
            </a:r>
            <a:r>
              <a:rPr dirty="0" sz="1700" spc="-25" b="1">
                <a:latin typeface="Arial"/>
                <a:cs typeface="Arial"/>
              </a:rPr>
              <a:t> </a:t>
            </a:r>
            <a:r>
              <a:rPr dirty="0" sz="1700" spc="-90" b="1">
                <a:latin typeface="Arial"/>
                <a:cs typeface="Arial"/>
              </a:rPr>
              <a:t>TRÊN</a:t>
            </a:r>
            <a:r>
              <a:rPr dirty="0" sz="1700" spc="-35" b="1">
                <a:latin typeface="Arial"/>
                <a:cs typeface="Arial"/>
              </a:rPr>
              <a:t> n</a:t>
            </a:r>
            <a:r>
              <a:rPr dirty="0" sz="1700" spc="-35" b="1">
                <a:latin typeface="Calibri"/>
                <a:cs typeface="Calibri"/>
              </a:rPr>
              <a:t>ề</a:t>
            </a:r>
            <a:r>
              <a:rPr dirty="0" sz="1700" spc="-35" b="1">
                <a:latin typeface="Arial"/>
                <a:cs typeface="Arial"/>
              </a:rPr>
              <a:t>n</a:t>
            </a:r>
            <a:r>
              <a:rPr dirty="0" sz="1700" spc="-20" b="1">
                <a:latin typeface="Arial"/>
                <a:cs typeface="Arial"/>
              </a:rPr>
              <a:t> </a:t>
            </a:r>
            <a:r>
              <a:rPr dirty="0" sz="1700" spc="-5" b="1">
                <a:latin typeface="Arial"/>
                <a:cs typeface="Arial"/>
              </a:rPr>
              <a:t>t</a:t>
            </a:r>
            <a:r>
              <a:rPr dirty="0" sz="1700" spc="-5" b="1">
                <a:latin typeface="Calibri"/>
                <a:cs typeface="Calibri"/>
              </a:rPr>
              <a:t>ả</a:t>
            </a:r>
            <a:r>
              <a:rPr dirty="0" sz="1700" spc="-5" b="1">
                <a:latin typeface="Arial"/>
                <a:cs typeface="Arial"/>
              </a:rPr>
              <a:t>ng</a:t>
            </a:r>
            <a:r>
              <a:rPr dirty="0" sz="1700" spc="-30" b="1">
                <a:latin typeface="Arial"/>
                <a:cs typeface="Arial"/>
              </a:rPr>
              <a:t> </a:t>
            </a:r>
            <a:r>
              <a:rPr dirty="0" sz="1700" spc="-35" b="1">
                <a:latin typeface="Arial"/>
                <a:cs typeface="Arial"/>
              </a:rPr>
              <a:t>Qu</a:t>
            </a:r>
            <a:r>
              <a:rPr dirty="0" sz="1700" spc="-35" b="1">
                <a:latin typeface="Calibri"/>
                <a:cs typeface="Calibri"/>
              </a:rPr>
              <a:t>ả</a:t>
            </a:r>
            <a:r>
              <a:rPr dirty="0" sz="1700" spc="-35" b="1">
                <a:latin typeface="Arial"/>
                <a:cs typeface="Arial"/>
              </a:rPr>
              <a:t>ng</a:t>
            </a:r>
            <a:r>
              <a:rPr dirty="0" sz="1700" spc="-15" b="1">
                <a:latin typeface="Arial"/>
                <a:cs typeface="Arial"/>
              </a:rPr>
              <a:t> </a:t>
            </a:r>
            <a:r>
              <a:rPr dirty="0" sz="1700" spc="-95" b="1">
                <a:latin typeface="Arial"/>
                <a:cs typeface="Arial"/>
              </a:rPr>
              <a:t>cáo</a:t>
            </a:r>
            <a:r>
              <a:rPr dirty="0" sz="1700" spc="-25" b="1">
                <a:latin typeface="Arial"/>
                <a:cs typeface="Arial"/>
              </a:rPr>
              <a:t> </a:t>
            </a:r>
            <a:r>
              <a:rPr dirty="0" sz="1700" spc="-140" b="1">
                <a:latin typeface="Arial"/>
                <a:cs typeface="Arial"/>
              </a:rPr>
              <a:t>còn</a:t>
            </a:r>
            <a:r>
              <a:rPr dirty="0" sz="1700" spc="-25" b="1">
                <a:latin typeface="Arial"/>
                <a:cs typeface="Arial"/>
              </a:rPr>
              <a:t> </a:t>
            </a:r>
            <a:r>
              <a:rPr dirty="0" sz="1700" spc="-60" b="1">
                <a:latin typeface="Arial"/>
                <a:cs typeface="Arial"/>
              </a:rPr>
              <a:t>Website</a:t>
            </a:r>
            <a:r>
              <a:rPr dirty="0" sz="1700" spc="-35" b="1">
                <a:latin typeface="Arial"/>
                <a:cs typeface="Arial"/>
              </a:rPr>
              <a:t> </a:t>
            </a:r>
            <a:r>
              <a:rPr dirty="0" sz="1700" spc="-100" b="1">
                <a:latin typeface="Arial"/>
                <a:cs typeface="Arial"/>
              </a:rPr>
              <a:t>Conversion</a:t>
            </a:r>
            <a:r>
              <a:rPr dirty="0" sz="1700" spc="-20" b="1">
                <a:latin typeface="Arial"/>
                <a:cs typeface="Arial"/>
              </a:rPr>
              <a:t> </a:t>
            </a:r>
            <a:r>
              <a:rPr dirty="0" sz="1700" spc="10" b="1">
                <a:latin typeface="Arial"/>
                <a:cs typeface="Arial"/>
              </a:rPr>
              <a:t>thì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1700" spc="-15" b="1">
                <a:latin typeface="Arial"/>
                <a:cs typeface="Arial"/>
              </a:rPr>
              <a:t>Ngoài</a:t>
            </a:r>
            <a:r>
              <a:rPr dirty="0" sz="1700" spc="-40" b="1">
                <a:latin typeface="Arial"/>
                <a:cs typeface="Arial"/>
              </a:rPr>
              <a:t> </a:t>
            </a:r>
            <a:r>
              <a:rPr dirty="0" sz="1700" spc="-35" b="1">
                <a:latin typeface="Arial"/>
                <a:cs typeface="Arial"/>
              </a:rPr>
              <a:t>n</a:t>
            </a:r>
            <a:r>
              <a:rPr dirty="0" sz="1700" spc="-35" b="1">
                <a:latin typeface="Calibri"/>
                <a:cs typeface="Calibri"/>
              </a:rPr>
              <a:t>ề</a:t>
            </a:r>
            <a:r>
              <a:rPr dirty="0" sz="1700" spc="-35" b="1">
                <a:latin typeface="Arial"/>
                <a:cs typeface="Arial"/>
              </a:rPr>
              <a:t>n</a:t>
            </a:r>
            <a:r>
              <a:rPr dirty="0" sz="1700" spc="-40" b="1">
                <a:latin typeface="Arial"/>
                <a:cs typeface="Arial"/>
              </a:rPr>
              <a:t> </a:t>
            </a:r>
            <a:r>
              <a:rPr dirty="0" sz="1700" spc="-5" b="1">
                <a:latin typeface="Arial"/>
                <a:cs typeface="Arial"/>
              </a:rPr>
              <a:t>t</a:t>
            </a:r>
            <a:r>
              <a:rPr dirty="0" sz="1700" spc="-5" b="1">
                <a:latin typeface="Calibri"/>
                <a:cs typeface="Calibri"/>
              </a:rPr>
              <a:t>ả</a:t>
            </a:r>
            <a:r>
              <a:rPr dirty="0" sz="1700" spc="-5" b="1">
                <a:latin typeface="Arial"/>
                <a:cs typeface="Arial"/>
              </a:rPr>
              <a:t>ng</a:t>
            </a:r>
            <a:r>
              <a:rPr dirty="0" sz="1700" spc="-45" b="1">
                <a:latin typeface="Arial"/>
                <a:cs typeface="Arial"/>
              </a:rPr>
              <a:t> </a:t>
            </a:r>
            <a:r>
              <a:rPr dirty="0" sz="1700" spc="-35" b="1">
                <a:latin typeface="Arial"/>
                <a:cs typeface="Arial"/>
              </a:rPr>
              <a:t>Qu</a:t>
            </a:r>
            <a:r>
              <a:rPr dirty="0" sz="1700" spc="-35" b="1">
                <a:latin typeface="Calibri"/>
                <a:cs typeface="Calibri"/>
              </a:rPr>
              <a:t>ả</a:t>
            </a:r>
            <a:r>
              <a:rPr dirty="0" sz="1700" spc="-35" b="1">
                <a:latin typeface="Arial"/>
                <a:cs typeface="Arial"/>
              </a:rPr>
              <a:t>ng</a:t>
            </a:r>
            <a:r>
              <a:rPr dirty="0" sz="1700" spc="-30" b="1">
                <a:latin typeface="Arial"/>
                <a:cs typeface="Arial"/>
              </a:rPr>
              <a:t> </a:t>
            </a:r>
            <a:r>
              <a:rPr dirty="0" sz="1700" spc="-95" b="1">
                <a:latin typeface="Arial"/>
                <a:cs typeface="Arial"/>
              </a:rPr>
              <a:t>cáo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3291" y="4689559"/>
            <a:ext cx="577093" cy="732686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6044184" y="2446020"/>
            <a:ext cx="0" cy="4043045"/>
          </a:xfrm>
          <a:custGeom>
            <a:avLst/>
            <a:gdLst/>
            <a:ahLst/>
            <a:cxnLst/>
            <a:rect l="l" t="t" r="r" b="b"/>
            <a:pathLst>
              <a:path w="0" h="4043045">
                <a:moveTo>
                  <a:pt x="0" y="0"/>
                </a:moveTo>
                <a:lnTo>
                  <a:pt x="0" y="4042803"/>
                </a:lnTo>
              </a:path>
            </a:pathLst>
          </a:custGeom>
          <a:ln w="9144">
            <a:solidFill>
              <a:srgbClr val="4453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961388" y="1994916"/>
            <a:ext cx="3324225" cy="472440"/>
          </a:xfrm>
          <a:prstGeom prst="rect">
            <a:avLst/>
          </a:prstGeom>
          <a:solidFill>
            <a:srgbClr val="FABB04"/>
          </a:solidFill>
        </p:spPr>
        <p:txBody>
          <a:bodyPr wrap="square" lIns="0" tIns="11176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880"/>
              </a:spcBef>
            </a:pPr>
            <a:r>
              <a:rPr dirty="0" sz="1450" spc="5" b="1">
                <a:solidFill>
                  <a:srgbClr val="FFFFFF"/>
                </a:solidFill>
                <a:latin typeface="Calibri"/>
                <a:cs typeface="Calibri"/>
              </a:rPr>
              <a:t>Lead</a:t>
            </a:r>
            <a:r>
              <a:rPr dirty="0" sz="145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b="1">
                <a:solidFill>
                  <a:srgbClr val="FFFFFF"/>
                </a:solidFill>
                <a:latin typeface="Calibri"/>
                <a:cs typeface="Calibri"/>
              </a:rPr>
              <a:t>Form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61404" y="1994916"/>
            <a:ext cx="3322320" cy="472440"/>
          </a:xfrm>
          <a:prstGeom prst="rect">
            <a:avLst/>
          </a:prstGeom>
          <a:solidFill>
            <a:srgbClr val="239C90"/>
          </a:solidFill>
        </p:spPr>
        <p:txBody>
          <a:bodyPr wrap="square" lIns="0" tIns="111760" rIns="0" bIns="0" rtlCol="0" vert="horz">
            <a:spAutoFit/>
          </a:bodyPr>
          <a:lstStyle/>
          <a:p>
            <a:pPr marL="895985">
              <a:lnSpc>
                <a:spcPct val="100000"/>
              </a:lnSpc>
              <a:spcBef>
                <a:spcPts val="880"/>
              </a:spcBef>
            </a:pPr>
            <a:r>
              <a:rPr dirty="0" sz="1450" spc="-10" b="1">
                <a:solidFill>
                  <a:srgbClr val="FFFFFF"/>
                </a:solidFill>
                <a:latin typeface="Calibri"/>
                <a:cs typeface="Calibri"/>
              </a:rPr>
              <a:t>Website</a:t>
            </a:r>
            <a:r>
              <a:rPr dirty="0" sz="145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b="1">
                <a:solidFill>
                  <a:srgbClr val="FFFFFF"/>
                </a:solidFill>
                <a:latin typeface="Calibri"/>
                <a:cs typeface="Calibri"/>
              </a:rPr>
              <a:t>Conversion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19857" y="2942970"/>
            <a:ext cx="3234055" cy="43116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300" spc="-50" b="1">
                <a:latin typeface="Arial"/>
                <a:cs typeface="Arial"/>
              </a:rPr>
              <a:t>Thu</a:t>
            </a:r>
            <a:r>
              <a:rPr dirty="0" sz="1300" spc="-40" b="1">
                <a:latin typeface="Arial"/>
                <a:cs typeface="Arial"/>
              </a:rPr>
              <a:t> </a:t>
            </a:r>
            <a:r>
              <a:rPr dirty="0" sz="1300" spc="10" b="1">
                <a:latin typeface="Arial"/>
                <a:cs typeface="Arial"/>
              </a:rPr>
              <a:t>th</a:t>
            </a:r>
            <a:r>
              <a:rPr dirty="0" sz="1300" spc="10">
                <a:latin typeface="Calibri"/>
                <a:cs typeface="Calibri"/>
              </a:rPr>
              <a:t>ậ</a:t>
            </a:r>
            <a:r>
              <a:rPr dirty="0" sz="1300" spc="10" b="1">
                <a:latin typeface="Arial"/>
                <a:cs typeface="Arial"/>
              </a:rPr>
              <a:t>p</a:t>
            </a:r>
            <a:r>
              <a:rPr dirty="0" sz="1300" spc="-35" b="1">
                <a:latin typeface="Arial"/>
                <a:cs typeface="Arial"/>
              </a:rPr>
              <a:t> </a:t>
            </a:r>
            <a:r>
              <a:rPr dirty="0" sz="1300" spc="-20" b="1">
                <a:latin typeface="Arial"/>
                <a:cs typeface="Arial"/>
              </a:rPr>
              <a:t>Lead</a:t>
            </a:r>
            <a:r>
              <a:rPr dirty="0" sz="1300" spc="-40" b="1">
                <a:latin typeface="Arial"/>
                <a:cs typeface="Arial"/>
              </a:rPr>
              <a:t> </a:t>
            </a:r>
            <a:r>
              <a:rPr dirty="0" sz="1300" spc="-30" b="1">
                <a:latin typeface="Arial"/>
                <a:cs typeface="Arial"/>
              </a:rPr>
              <a:t>thông</a:t>
            </a:r>
            <a:r>
              <a:rPr dirty="0" sz="1300" spc="-60" b="1">
                <a:latin typeface="Arial"/>
                <a:cs typeface="Arial"/>
              </a:rPr>
              <a:t> </a:t>
            </a:r>
            <a:r>
              <a:rPr dirty="0" sz="1300" spc="10" b="1">
                <a:latin typeface="Arial"/>
                <a:cs typeface="Arial"/>
              </a:rPr>
              <a:t>qua</a:t>
            </a:r>
            <a:r>
              <a:rPr dirty="0" sz="1300" spc="-30" b="1">
                <a:latin typeface="Arial"/>
                <a:cs typeface="Arial"/>
              </a:rPr>
              <a:t> </a:t>
            </a:r>
            <a:r>
              <a:rPr dirty="0" sz="1300" spc="-5" b="1">
                <a:latin typeface="Arial"/>
                <a:cs typeface="Arial"/>
              </a:rPr>
              <a:t>bi</a:t>
            </a:r>
            <a:r>
              <a:rPr dirty="0" sz="1300" spc="-5">
                <a:latin typeface="Calibri"/>
                <a:cs typeface="Calibri"/>
              </a:rPr>
              <a:t>ể</a:t>
            </a:r>
            <a:r>
              <a:rPr dirty="0" sz="1300" spc="-5" b="1">
                <a:latin typeface="Arial"/>
                <a:cs typeface="Arial"/>
              </a:rPr>
              <a:t>u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spc="-10" b="1">
                <a:latin typeface="Arial"/>
                <a:cs typeface="Arial"/>
              </a:rPr>
              <a:t>m</a:t>
            </a:r>
            <a:r>
              <a:rPr dirty="0" sz="1300" spc="-10">
                <a:latin typeface="Calibri"/>
                <a:cs typeface="Calibri"/>
              </a:rPr>
              <a:t>ẫ</a:t>
            </a:r>
            <a:r>
              <a:rPr dirty="0" sz="1300" spc="-10" b="1">
                <a:latin typeface="Arial"/>
                <a:cs typeface="Arial"/>
              </a:rPr>
              <a:t>u</a:t>
            </a:r>
            <a:r>
              <a:rPr dirty="0" sz="1300" spc="-5" b="1">
                <a:latin typeface="Arial"/>
                <a:cs typeface="Arial"/>
              </a:rPr>
              <a:t> </a:t>
            </a:r>
            <a:r>
              <a:rPr dirty="0" sz="1300" spc="20" b="1">
                <a:latin typeface="Arial"/>
                <a:cs typeface="Arial"/>
              </a:rPr>
              <a:t>b</a:t>
            </a:r>
            <a:r>
              <a:rPr dirty="0" sz="1300" spc="20">
                <a:latin typeface="Calibri"/>
                <a:cs typeface="Calibri"/>
              </a:rPr>
              <a:t>ậ</a:t>
            </a:r>
            <a:r>
              <a:rPr dirty="0" sz="1300" spc="20" b="1">
                <a:latin typeface="Arial"/>
                <a:cs typeface="Arial"/>
              </a:rPr>
              <a:t>t</a:t>
            </a:r>
            <a:r>
              <a:rPr dirty="0" sz="1300" spc="-30" b="1">
                <a:latin typeface="Arial"/>
                <a:cs typeface="Arial"/>
              </a:rPr>
              <a:t> </a:t>
            </a:r>
            <a:r>
              <a:rPr dirty="0" sz="1300" spc="-35" b="1">
                <a:latin typeface="Arial"/>
                <a:cs typeface="Arial"/>
              </a:rPr>
              <a:t>lên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300" spc="-95" b="1">
                <a:latin typeface="Arial"/>
                <a:cs typeface="Arial"/>
              </a:rPr>
              <a:t>T</a:t>
            </a:r>
            <a:r>
              <a:rPr dirty="0" sz="1300" spc="-114" b="1">
                <a:latin typeface="Arial"/>
                <a:cs typeface="Arial"/>
              </a:rPr>
              <a:t>R</a:t>
            </a:r>
            <a:r>
              <a:rPr dirty="0" sz="1300" spc="-95" b="1">
                <a:latin typeface="Arial"/>
                <a:cs typeface="Arial"/>
              </a:rPr>
              <a:t>Ê</a:t>
            </a:r>
            <a:r>
              <a:rPr dirty="0" sz="1300" spc="50" b="1">
                <a:latin typeface="Arial"/>
                <a:cs typeface="Arial"/>
              </a:rPr>
              <a:t>N</a:t>
            </a:r>
            <a:r>
              <a:rPr dirty="0" sz="1300" spc="-50" b="1">
                <a:latin typeface="Arial"/>
                <a:cs typeface="Arial"/>
              </a:rPr>
              <a:t> </a:t>
            </a:r>
            <a:r>
              <a:rPr dirty="0" sz="1300" spc="-40" b="1">
                <a:latin typeface="Arial"/>
                <a:cs typeface="Arial"/>
              </a:rPr>
              <a:t>n</a:t>
            </a:r>
            <a:r>
              <a:rPr dirty="0" sz="1300" spc="15" b="1">
                <a:latin typeface="Calibri"/>
                <a:cs typeface="Calibri"/>
              </a:rPr>
              <a:t>ề</a:t>
            </a:r>
            <a:r>
              <a:rPr dirty="0" sz="1300" spc="-40" b="1">
                <a:latin typeface="Arial"/>
                <a:cs typeface="Arial"/>
              </a:rPr>
              <a:t>n</a:t>
            </a:r>
            <a:r>
              <a:rPr dirty="0" sz="1300" spc="-40" b="1">
                <a:latin typeface="Arial"/>
                <a:cs typeface="Arial"/>
              </a:rPr>
              <a:t> </a:t>
            </a:r>
            <a:r>
              <a:rPr dirty="0" sz="1300" spc="70" b="1">
                <a:latin typeface="Arial"/>
                <a:cs typeface="Arial"/>
              </a:rPr>
              <a:t>t</a:t>
            </a:r>
            <a:r>
              <a:rPr dirty="0" sz="1300" spc="15" b="1">
                <a:latin typeface="Calibri"/>
                <a:cs typeface="Calibri"/>
              </a:rPr>
              <a:t>ả</a:t>
            </a:r>
            <a:r>
              <a:rPr dirty="0" sz="1300" spc="-40" b="1">
                <a:latin typeface="Arial"/>
                <a:cs typeface="Arial"/>
              </a:rPr>
              <a:t>ng</a:t>
            </a:r>
            <a:r>
              <a:rPr dirty="0" sz="1300" spc="-30" b="1">
                <a:latin typeface="Arial"/>
                <a:cs typeface="Arial"/>
              </a:rPr>
              <a:t> </a:t>
            </a:r>
            <a:r>
              <a:rPr dirty="0" sz="1300" spc="-15" b="1">
                <a:latin typeface="Arial"/>
                <a:cs typeface="Arial"/>
              </a:rPr>
              <a:t>q</a:t>
            </a:r>
            <a:r>
              <a:rPr dirty="0" sz="1300" spc="-10" b="1">
                <a:latin typeface="Arial"/>
                <a:cs typeface="Arial"/>
              </a:rPr>
              <a:t>u</a:t>
            </a:r>
            <a:r>
              <a:rPr dirty="0" sz="1300" spc="20" b="1">
                <a:latin typeface="Calibri"/>
                <a:cs typeface="Calibri"/>
              </a:rPr>
              <a:t>ả</a:t>
            </a:r>
            <a:r>
              <a:rPr dirty="0" sz="1300" spc="-40" b="1">
                <a:latin typeface="Arial"/>
                <a:cs typeface="Arial"/>
              </a:rPr>
              <a:t>ng</a:t>
            </a:r>
            <a:r>
              <a:rPr dirty="0" sz="1300" spc="-30" b="1">
                <a:latin typeface="Arial"/>
                <a:cs typeface="Arial"/>
              </a:rPr>
              <a:t> </a:t>
            </a:r>
            <a:r>
              <a:rPr dirty="0" sz="1300" spc="-55" b="1">
                <a:latin typeface="Arial"/>
                <a:cs typeface="Arial"/>
              </a:rPr>
              <a:t>c</a:t>
            </a:r>
            <a:r>
              <a:rPr dirty="0" sz="1300" spc="-65" b="1">
                <a:latin typeface="Arial"/>
                <a:cs typeface="Arial"/>
              </a:rPr>
              <a:t>á</a:t>
            </a:r>
            <a:r>
              <a:rPr dirty="0" sz="1300" spc="-90" b="1">
                <a:latin typeface="Arial"/>
                <a:cs typeface="Arial"/>
              </a:rPr>
              <a:t>o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87590" y="3035300"/>
            <a:ext cx="3091180" cy="431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95"/>
              </a:spcBef>
            </a:pPr>
            <a:r>
              <a:rPr dirty="0" sz="1300" spc="-50" b="1">
                <a:latin typeface="Arial"/>
                <a:cs typeface="Arial"/>
              </a:rPr>
              <a:t>Thu</a:t>
            </a:r>
            <a:r>
              <a:rPr dirty="0" sz="1300" spc="-40" b="1">
                <a:latin typeface="Arial"/>
                <a:cs typeface="Arial"/>
              </a:rPr>
              <a:t> </a:t>
            </a:r>
            <a:r>
              <a:rPr dirty="0" sz="1300" spc="10" b="1">
                <a:latin typeface="Arial"/>
                <a:cs typeface="Arial"/>
              </a:rPr>
              <a:t>th</a:t>
            </a:r>
            <a:r>
              <a:rPr dirty="0" sz="1300" spc="10">
                <a:latin typeface="Calibri"/>
                <a:cs typeface="Calibri"/>
              </a:rPr>
              <a:t>ậ</a:t>
            </a:r>
            <a:r>
              <a:rPr dirty="0" sz="1300" spc="10" b="1">
                <a:latin typeface="Arial"/>
                <a:cs typeface="Arial"/>
              </a:rPr>
              <a:t>p</a:t>
            </a:r>
            <a:r>
              <a:rPr dirty="0" sz="1300" spc="-35" b="1">
                <a:latin typeface="Arial"/>
                <a:cs typeface="Arial"/>
              </a:rPr>
              <a:t> </a:t>
            </a:r>
            <a:r>
              <a:rPr dirty="0" sz="1300" spc="-5" b="1">
                <a:latin typeface="Arial"/>
                <a:cs typeface="Arial"/>
              </a:rPr>
              <a:t>lead</a:t>
            </a:r>
            <a:r>
              <a:rPr dirty="0" sz="1300" spc="-55" b="1">
                <a:latin typeface="Arial"/>
                <a:cs typeface="Arial"/>
              </a:rPr>
              <a:t> </a:t>
            </a:r>
            <a:r>
              <a:rPr dirty="0" sz="1300" spc="-30" b="1">
                <a:latin typeface="Arial"/>
                <a:cs typeface="Arial"/>
              </a:rPr>
              <a:t>thông</a:t>
            </a:r>
            <a:r>
              <a:rPr dirty="0" sz="1300" spc="-45" b="1">
                <a:latin typeface="Arial"/>
                <a:cs typeface="Arial"/>
              </a:rPr>
              <a:t> </a:t>
            </a:r>
            <a:r>
              <a:rPr dirty="0" sz="1300" spc="10" b="1">
                <a:latin typeface="Arial"/>
                <a:cs typeface="Arial"/>
              </a:rPr>
              <a:t>qua</a:t>
            </a:r>
            <a:r>
              <a:rPr dirty="0" sz="1300" spc="-35" b="1">
                <a:latin typeface="Arial"/>
                <a:cs typeface="Arial"/>
              </a:rPr>
              <a:t> </a:t>
            </a:r>
            <a:r>
              <a:rPr dirty="0" sz="1300" spc="-5" b="1">
                <a:latin typeface="Arial"/>
                <a:cs typeface="Arial"/>
              </a:rPr>
              <a:t>bi</a:t>
            </a:r>
            <a:r>
              <a:rPr dirty="0" sz="1300" spc="-5">
                <a:latin typeface="Calibri"/>
                <a:cs typeface="Calibri"/>
              </a:rPr>
              <a:t>ể</a:t>
            </a:r>
            <a:r>
              <a:rPr dirty="0" sz="1300" spc="-5" b="1">
                <a:latin typeface="Arial"/>
                <a:cs typeface="Arial"/>
              </a:rPr>
              <a:t>u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spc="-10" b="1">
                <a:latin typeface="Arial"/>
                <a:cs typeface="Arial"/>
              </a:rPr>
              <a:t>m</a:t>
            </a:r>
            <a:r>
              <a:rPr dirty="0" sz="1300" spc="-10">
                <a:latin typeface="Calibri"/>
                <a:cs typeface="Calibri"/>
              </a:rPr>
              <a:t>ẫ</a:t>
            </a:r>
            <a:r>
              <a:rPr dirty="0" sz="1300" spc="-10" b="1">
                <a:latin typeface="Arial"/>
                <a:cs typeface="Arial"/>
              </a:rPr>
              <a:t>u</a:t>
            </a:r>
            <a:r>
              <a:rPr dirty="0" sz="1300" spc="-15" b="1">
                <a:latin typeface="Arial"/>
                <a:cs typeface="Arial"/>
              </a:rPr>
              <a:t> </a:t>
            </a:r>
            <a:r>
              <a:rPr dirty="0" sz="1300" spc="-65" b="1">
                <a:latin typeface="Arial"/>
                <a:cs typeface="Arial"/>
              </a:rPr>
              <a:t>TRÊN </a:t>
            </a:r>
            <a:r>
              <a:rPr dirty="0" sz="1300" spc="-345" b="1">
                <a:latin typeface="Arial"/>
                <a:cs typeface="Arial"/>
              </a:rPr>
              <a:t> </a:t>
            </a:r>
            <a:r>
              <a:rPr dirty="0" sz="1300" spc="5" b="1">
                <a:latin typeface="Arial"/>
                <a:cs typeface="Arial"/>
              </a:rPr>
              <a:t>trang</a:t>
            </a:r>
            <a:r>
              <a:rPr dirty="0" sz="1300" spc="-25" b="1">
                <a:latin typeface="Arial"/>
                <a:cs typeface="Arial"/>
              </a:rPr>
              <a:t> web</a:t>
            </a:r>
            <a:r>
              <a:rPr dirty="0" sz="1300" spc="-35" b="1">
                <a:latin typeface="Arial"/>
                <a:cs typeface="Arial"/>
              </a:rPr>
              <a:t> </a:t>
            </a:r>
            <a:r>
              <a:rPr dirty="0" sz="1300" spc="-30" b="1">
                <a:latin typeface="Arial"/>
                <a:cs typeface="Arial"/>
              </a:rPr>
              <a:t>c</a:t>
            </a:r>
            <a:r>
              <a:rPr dirty="0" sz="1300" spc="-30" b="1">
                <a:latin typeface="Calibri"/>
                <a:cs typeface="Calibri"/>
              </a:rPr>
              <a:t>ủ</a:t>
            </a:r>
            <a:r>
              <a:rPr dirty="0" sz="1300" spc="-30" b="1">
                <a:latin typeface="Arial"/>
                <a:cs typeface="Arial"/>
              </a:rPr>
              <a:t>a </a:t>
            </a:r>
            <a:r>
              <a:rPr dirty="0" sz="1300" spc="-15" b="1">
                <a:latin typeface="Arial"/>
                <a:cs typeface="Arial"/>
              </a:rPr>
              <a:t>b</a:t>
            </a:r>
            <a:r>
              <a:rPr dirty="0" sz="1300" spc="-15" b="1">
                <a:latin typeface="Calibri"/>
                <a:cs typeface="Calibri"/>
              </a:rPr>
              <a:t>ạ</a:t>
            </a:r>
            <a:r>
              <a:rPr dirty="0" sz="1300" spc="-15" b="1">
                <a:latin typeface="Arial"/>
                <a:cs typeface="Arial"/>
              </a:rPr>
              <a:t>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87590" y="3985386"/>
            <a:ext cx="2804795" cy="2286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300" spc="-114" b="1">
                <a:latin typeface="Arial"/>
                <a:cs typeface="Arial"/>
              </a:rPr>
              <a:t>C</a:t>
            </a:r>
            <a:r>
              <a:rPr dirty="0" sz="1300" spc="10">
                <a:latin typeface="Calibri"/>
                <a:cs typeface="Calibri"/>
              </a:rPr>
              <a:t>ầ</a:t>
            </a:r>
            <a:r>
              <a:rPr dirty="0" sz="1300" spc="-40" b="1">
                <a:latin typeface="Arial"/>
                <a:cs typeface="Arial"/>
              </a:rPr>
              <a:t>n</a:t>
            </a:r>
            <a:r>
              <a:rPr dirty="0" sz="1300" spc="-40" b="1">
                <a:latin typeface="Arial"/>
                <a:cs typeface="Arial"/>
              </a:rPr>
              <a:t> </a:t>
            </a:r>
            <a:r>
              <a:rPr dirty="0" sz="1300" spc="-25" b="1">
                <a:latin typeface="Arial"/>
                <a:cs typeface="Arial"/>
              </a:rPr>
              <a:t>p</a:t>
            </a:r>
            <a:r>
              <a:rPr dirty="0" sz="1300" spc="-20" b="1">
                <a:latin typeface="Arial"/>
                <a:cs typeface="Arial"/>
              </a:rPr>
              <a:t>h</a:t>
            </a:r>
            <a:r>
              <a:rPr dirty="0" sz="1300" spc="10">
                <a:latin typeface="Calibri"/>
                <a:cs typeface="Calibri"/>
              </a:rPr>
              <a:t>ả</a:t>
            </a:r>
            <a:r>
              <a:rPr dirty="0" sz="1300" spc="5" b="1">
                <a:latin typeface="Arial"/>
                <a:cs typeface="Arial"/>
              </a:rPr>
              <a:t>i</a:t>
            </a:r>
            <a:r>
              <a:rPr dirty="0" sz="1300" spc="-35" b="1">
                <a:latin typeface="Arial"/>
                <a:cs typeface="Arial"/>
              </a:rPr>
              <a:t> </a:t>
            </a:r>
            <a:r>
              <a:rPr dirty="0" sz="1300" spc="-250" b="1">
                <a:latin typeface="Arial"/>
                <a:cs typeface="Arial"/>
              </a:rPr>
              <a:t>s</a:t>
            </a:r>
            <a:r>
              <a:rPr dirty="0" sz="1300" spc="-60" b="1">
                <a:latin typeface="Arial"/>
                <a:cs typeface="Arial"/>
              </a:rPr>
              <a:t>e</a:t>
            </a:r>
            <a:r>
              <a:rPr dirty="0" sz="1300" spc="20" b="1">
                <a:latin typeface="Arial"/>
                <a:cs typeface="Arial"/>
              </a:rPr>
              <a:t>tup</a:t>
            </a:r>
            <a:r>
              <a:rPr dirty="0" sz="1300" spc="-45" b="1">
                <a:latin typeface="Arial"/>
                <a:cs typeface="Arial"/>
              </a:rPr>
              <a:t> </a:t>
            </a:r>
            <a:r>
              <a:rPr dirty="0" sz="1300" spc="35" b="1">
                <a:latin typeface="Arial"/>
                <a:cs typeface="Arial"/>
              </a:rPr>
              <a:t>tr</a:t>
            </a:r>
            <a:r>
              <a:rPr dirty="0" sz="1300" spc="45" b="1">
                <a:latin typeface="Arial"/>
                <a:cs typeface="Arial"/>
              </a:rPr>
              <a:t>a</a:t>
            </a:r>
            <a:r>
              <a:rPr dirty="0" sz="1300" spc="-35" b="1">
                <a:latin typeface="Arial"/>
                <a:cs typeface="Arial"/>
              </a:rPr>
              <a:t>ck</a:t>
            </a:r>
            <a:r>
              <a:rPr dirty="0" sz="1300" spc="-15" b="1">
                <a:latin typeface="Arial"/>
                <a:cs typeface="Arial"/>
              </a:rPr>
              <a:t>i</a:t>
            </a:r>
            <a:r>
              <a:rPr dirty="0" sz="1300" spc="-40" b="1">
                <a:latin typeface="Arial"/>
                <a:cs typeface="Arial"/>
              </a:rPr>
              <a:t>ng</a:t>
            </a:r>
            <a:r>
              <a:rPr dirty="0" sz="1300" spc="-30" b="1">
                <a:latin typeface="Arial"/>
                <a:cs typeface="Arial"/>
              </a:rPr>
              <a:t> </a:t>
            </a:r>
            <a:r>
              <a:rPr dirty="0" sz="1300" spc="35" b="1">
                <a:latin typeface="Arial"/>
                <a:cs typeface="Arial"/>
              </a:rPr>
              <a:t>(pi</a:t>
            </a:r>
            <a:r>
              <a:rPr dirty="0" sz="1300" spc="-45" b="1">
                <a:latin typeface="Arial"/>
                <a:cs typeface="Arial"/>
              </a:rPr>
              <a:t>xel</a:t>
            </a:r>
            <a:r>
              <a:rPr dirty="0" sz="1300" spc="10" b="1">
                <a:latin typeface="Arial"/>
                <a:cs typeface="Arial"/>
              </a:rPr>
              <a:t>,</a:t>
            </a:r>
            <a:r>
              <a:rPr dirty="0" sz="1300" spc="-65" b="1">
                <a:latin typeface="Arial"/>
                <a:cs typeface="Arial"/>
              </a:rPr>
              <a:t> </a:t>
            </a:r>
            <a:r>
              <a:rPr dirty="0" sz="1300" spc="-45" b="1">
                <a:latin typeface="Arial"/>
                <a:cs typeface="Arial"/>
              </a:rPr>
              <a:t>G</a:t>
            </a:r>
            <a:r>
              <a:rPr dirty="0" sz="1300" spc="-30" b="1">
                <a:latin typeface="Arial"/>
                <a:cs typeface="Arial"/>
              </a:rPr>
              <a:t>A</a:t>
            </a:r>
            <a:r>
              <a:rPr dirty="0" sz="1300" spc="-240" b="1">
                <a:latin typeface="Arial"/>
                <a:cs typeface="Arial"/>
              </a:rPr>
              <a:t>…</a:t>
            </a:r>
            <a:r>
              <a:rPr dirty="0" sz="1300" spc="95" b="1">
                <a:latin typeface="Arial"/>
                <a:cs typeface="Arial"/>
              </a:rPr>
              <a:t>)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19857" y="3985386"/>
            <a:ext cx="3166110" cy="2286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300" spc="-75" b="1">
                <a:latin typeface="Arial"/>
                <a:cs typeface="Arial"/>
              </a:rPr>
              <a:t>Kh</a:t>
            </a:r>
            <a:r>
              <a:rPr dirty="0" sz="1300" spc="-65" b="1">
                <a:latin typeface="Arial"/>
                <a:cs typeface="Arial"/>
              </a:rPr>
              <a:t>ô</a:t>
            </a:r>
            <a:r>
              <a:rPr dirty="0" sz="1300" spc="-40" b="1">
                <a:latin typeface="Arial"/>
                <a:cs typeface="Arial"/>
              </a:rPr>
              <a:t>ng</a:t>
            </a:r>
            <a:r>
              <a:rPr dirty="0" sz="1300" spc="-45" b="1">
                <a:latin typeface="Arial"/>
                <a:cs typeface="Arial"/>
              </a:rPr>
              <a:t> </a:t>
            </a:r>
            <a:r>
              <a:rPr dirty="0" sz="1300" spc="-170" b="1">
                <a:latin typeface="Arial"/>
                <a:cs typeface="Arial"/>
              </a:rPr>
              <a:t>c</a:t>
            </a:r>
            <a:r>
              <a:rPr dirty="0" sz="1300" spc="10">
                <a:latin typeface="Calibri"/>
                <a:cs typeface="Calibri"/>
              </a:rPr>
              <a:t>ầ</a:t>
            </a:r>
            <a:r>
              <a:rPr dirty="0" sz="1300" spc="-40" b="1">
                <a:latin typeface="Arial"/>
                <a:cs typeface="Arial"/>
              </a:rPr>
              <a:t>n</a:t>
            </a:r>
            <a:r>
              <a:rPr dirty="0" sz="1300" spc="-40" b="1">
                <a:latin typeface="Arial"/>
                <a:cs typeface="Arial"/>
              </a:rPr>
              <a:t> </a:t>
            </a:r>
            <a:r>
              <a:rPr dirty="0" sz="1300" spc="-25" b="1">
                <a:latin typeface="Arial"/>
                <a:cs typeface="Arial"/>
              </a:rPr>
              <a:t>p</a:t>
            </a:r>
            <a:r>
              <a:rPr dirty="0" sz="1300" spc="-20" b="1">
                <a:latin typeface="Arial"/>
                <a:cs typeface="Arial"/>
              </a:rPr>
              <a:t>h</a:t>
            </a:r>
            <a:r>
              <a:rPr dirty="0" sz="1300" spc="10">
                <a:latin typeface="Calibri"/>
                <a:cs typeface="Calibri"/>
              </a:rPr>
              <a:t>ả</a:t>
            </a:r>
            <a:r>
              <a:rPr dirty="0" sz="1300" spc="5" b="1">
                <a:latin typeface="Arial"/>
                <a:cs typeface="Arial"/>
              </a:rPr>
              <a:t>i</a:t>
            </a:r>
            <a:r>
              <a:rPr dirty="0" sz="1300" spc="-35" b="1">
                <a:latin typeface="Arial"/>
                <a:cs typeface="Arial"/>
              </a:rPr>
              <a:t> </a:t>
            </a:r>
            <a:r>
              <a:rPr dirty="0" sz="1300" spc="-40" b="1">
                <a:latin typeface="Arial"/>
                <a:cs typeface="Arial"/>
              </a:rPr>
              <a:t>g</a:t>
            </a:r>
            <a:r>
              <a:rPr dirty="0" sz="1300" spc="10">
                <a:latin typeface="Calibri"/>
                <a:cs typeface="Calibri"/>
              </a:rPr>
              <a:t>ắ</a:t>
            </a:r>
            <a:r>
              <a:rPr dirty="0" sz="1300" spc="-40" b="1">
                <a:latin typeface="Arial"/>
                <a:cs typeface="Arial"/>
              </a:rPr>
              <a:t>n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spc="-10" b="1">
                <a:latin typeface="Arial"/>
                <a:cs typeface="Arial"/>
              </a:rPr>
              <a:t>tra</a:t>
            </a:r>
            <a:r>
              <a:rPr dirty="0" sz="1300" spc="-25" b="1">
                <a:latin typeface="Arial"/>
                <a:cs typeface="Arial"/>
              </a:rPr>
              <a:t>c</a:t>
            </a:r>
            <a:r>
              <a:rPr dirty="0" sz="1300" spc="75" b="1">
                <a:latin typeface="Arial"/>
                <a:cs typeface="Arial"/>
              </a:rPr>
              <a:t>k</a:t>
            </a:r>
            <a:r>
              <a:rPr dirty="0" sz="1300" spc="5" b="1">
                <a:latin typeface="Arial"/>
                <a:cs typeface="Arial"/>
              </a:rPr>
              <a:t>i</a:t>
            </a:r>
            <a:r>
              <a:rPr dirty="0" sz="1300" spc="-40" b="1">
                <a:latin typeface="Arial"/>
                <a:cs typeface="Arial"/>
              </a:rPr>
              <a:t>ng</a:t>
            </a:r>
            <a:r>
              <a:rPr dirty="0" sz="1300" spc="-30" b="1">
                <a:latin typeface="Arial"/>
                <a:cs typeface="Arial"/>
              </a:rPr>
              <a:t> </a:t>
            </a:r>
            <a:r>
              <a:rPr dirty="0" sz="1300" spc="35" b="1">
                <a:latin typeface="Arial"/>
                <a:cs typeface="Arial"/>
              </a:rPr>
              <a:t>(</a:t>
            </a:r>
            <a:r>
              <a:rPr dirty="0" sz="1300" spc="70" b="1">
                <a:latin typeface="Arial"/>
                <a:cs typeface="Arial"/>
              </a:rPr>
              <a:t>p</a:t>
            </a:r>
            <a:r>
              <a:rPr dirty="0" sz="1300" spc="5" b="1">
                <a:latin typeface="Arial"/>
                <a:cs typeface="Arial"/>
              </a:rPr>
              <a:t>i</a:t>
            </a:r>
            <a:r>
              <a:rPr dirty="0" sz="1300" spc="-65" b="1">
                <a:latin typeface="Arial"/>
                <a:cs typeface="Arial"/>
              </a:rPr>
              <a:t>x</a:t>
            </a:r>
            <a:r>
              <a:rPr dirty="0" sz="1300" spc="-60" b="1">
                <a:latin typeface="Arial"/>
                <a:cs typeface="Arial"/>
              </a:rPr>
              <a:t>e</a:t>
            </a:r>
            <a:r>
              <a:rPr dirty="0" sz="1300" spc="-10" b="1">
                <a:latin typeface="Arial"/>
                <a:cs typeface="Arial"/>
              </a:rPr>
              <a:t>l</a:t>
            </a:r>
            <a:r>
              <a:rPr dirty="0" sz="1300" spc="10" b="1">
                <a:latin typeface="Arial"/>
                <a:cs typeface="Arial"/>
              </a:rPr>
              <a:t>,</a:t>
            </a:r>
            <a:r>
              <a:rPr dirty="0" sz="1300" spc="-55" b="1">
                <a:latin typeface="Arial"/>
                <a:cs typeface="Arial"/>
              </a:rPr>
              <a:t> </a:t>
            </a:r>
            <a:r>
              <a:rPr dirty="0" sz="1300" spc="-45" b="1">
                <a:latin typeface="Arial"/>
                <a:cs typeface="Arial"/>
              </a:rPr>
              <a:t>G</a:t>
            </a:r>
            <a:r>
              <a:rPr dirty="0" sz="1300" spc="-50" b="1">
                <a:latin typeface="Arial"/>
                <a:cs typeface="Arial"/>
              </a:rPr>
              <a:t>A</a:t>
            </a:r>
            <a:r>
              <a:rPr dirty="0" sz="1300" spc="-240" b="1">
                <a:latin typeface="Arial"/>
                <a:cs typeface="Arial"/>
              </a:rPr>
              <a:t>…</a:t>
            </a:r>
            <a:r>
              <a:rPr dirty="0" sz="1300" spc="95" b="1">
                <a:latin typeface="Arial"/>
                <a:cs typeface="Arial"/>
              </a:rPr>
              <a:t>)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19857" y="5855004"/>
            <a:ext cx="3095625" cy="43116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300" spc="-25" b="1">
                <a:latin typeface="Arial"/>
                <a:cs typeface="Arial"/>
              </a:rPr>
              <a:t>P</a:t>
            </a:r>
            <a:r>
              <a:rPr dirty="0" sz="1300" spc="-20" b="1">
                <a:latin typeface="Arial"/>
                <a:cs typeface="Arial"/>
              </a:rPr>
              <a:t>h</a:t>
            </a:r>
            <a:r>
              <a:rPr dirty="0" sz="1300" spc="10">
                <a:latin typeface="Calibri"/>
                <a:cs typeface="Calibri"/>
              </a:rPr>
              <a:t>ả</a:t>
            </a:r>
            <a:r>
              <a:rPr dirty="0" sz="1300" spc="5" b="1">
                <a:latin typeface="Arial"/>
                <a:cs typeface="Arial"/>
              </a:rPr>
              <a:t>i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spc="75" b="1">
                <a:latin typeface="Arial"/>
                <a:cs typeface="Arial"/>
              </a:rPr>
              <a:t>t</a:t>
            </a:r>
            <a:r>
              <a:rPr dirty="0" sz="1300" spc="10">
                <a:latin typeface="Calibri"/>
                <a:cs typeface="Calibri"/>
              </a:rPr>
              <a:t>ả</a:t>
            </a:r>
            <a:r>
              <a:rPr dirty="0" sz="1300" spc="5" b="1">
                <a:latin typeface="Arial"/>
                <a:cs typeface="Arial"/>
              </a:rPr>
              <a:t>i</a:t>
            </a:r>
            <a:r>
              <a:rPr dirty="0" sz="1300" spc="-35" b="1">
                <a:latin typeface="Arial"/>
                <a:cs typeface="Arial"/>
              </a:rPr>
              <a:t> </a:t>
            </a:r>
            <a:r>
              <a:rPr dirty="0" sz="1300" spc="-45" b="1">
                <a:latin typeface="Arial"/>
                <a:cs typeface="Arial"/>
              </a:rPr>
              <a:t>xu</a:t>
            </a:r>
            <a:r>
              <a:rPr dirty="0" sz="1300" spc="20">
                <a:latin typeface="Calibri"/>
                <a:cs typeface="Calibri"/>
              </a:rPr>
              <a:t>ố</a:t>
            </a:r>
            <a:r>
              <a:rPr dirty="0" sz="1300" spc="-40" b="1">
                <a:latin typeface="Arial"/>
                <a:cs typeface="Arial"/>
              </a:rPr>
              <a:t>ng</a:t>
            </a:r>
            <a:r>
              <a:rPr dirty="0" sz="1300" spc="-45" b="1">
                <a:latin typeface="Arial"/>
                <a:cs typeface="Arial"/>
              </a:rPr>
              <a:t> </a:t>
            </a:r>
            <a:r>
              <a:rPr dirty="0" sz="1300" spc="-20" b="1">
                <a:latin typeface="Arial"/>
                <a:cs typeface="Arial"/>
              </a:rPr>
              <a:t>d</a:t>
            </a:r>
            <a:r>
              <a:rPr dirty="0" sz="1300" spc="15">
                <a:latin typeface="Calibri"/>
                <a:cs typeface="Calibri"/>
              </a:rPr>
              <a:t>ữ</a:t>
            </a:r>
            <a:r>
              <a:rPr dirty="0" sz="1300" spc="55">
                <a:latin typeface="Calibri"/>
                <a:cs typeface="Calibri"/>
              </a:rPr>
              <a:t> </a:t>
            </a:r>
            <a:r>
              <a:rPr dirty="0" sz="1300" spc="-5" b="1">
                <a:latin typeface="Arial"/>
                <a:cs typeface="Arial"/>
              </a:rPr>
              <a:t>l</a:t>
            </a:r>
            <a:r>
              <a:rPr dirty="0" sz="1300" b="1">
                <a:latin typeface="Arial"/>
                <a:cs typeface="Arial"/>
              </a:rPr>
              <a:t>i</a:t>
            </a:r>
            <a:r>
              <a:rPr dirty="0" sz="1300" spc="10">
                <a:latin typeface="Calibri"/>
                <a:cs typeface="Calibri"/>
              </a:rPr>
              <a:t>ệ</a:t>
            </a:r>
            <a:r>
              <a:rPr dirty="0" sz="1300" spc="-20" b="1">
                <a:latin typeface="Arial"/>
                <a:cs typeface="Arial"/>
              </a:rPr>
              <a:t>u</a:t>
            </a:r>
            <a:r>
              <a:rPr dirty="0" sz="1300" spc="-50" b="1">
                <a:latin typeface="Arial"/>
                <a:cs typeface="Arial"/>
              </a:rPr>
              <a:t> </a:t>
            </a:r>
            <a:r>
              <a:rPr dirty="0" sz="1300" spc="-10" b="1">
                <a:latin typeface="Arial"/>
                <a:cs typeface="Arial"/>
              </a:rPr>
              <a:t>the</a:t>
            </a:r>
            <a:r>
              <a:rPr dirty="0" sz="1300" spc="-90" b="1">
                <a:latin typeface="Arial"/>
                <a:cs typeface="Arial"/>
              </a:rPr>
              <a:t>o</a:t>
            </a:r>
            <a:r>
              <a:rPr dirty="0" sz="1300" spc="-45" b="1">
                <a:latin typeface="Arial"/>
                <a:cs typeface="Arial"/>
              </a:rPr>
              <a:t> </a:t>
            </a:r>
            <a:r>
              <a:rPr dirty="0" sz="1300" spc="-55" b="1">
                <a:latin typeface="Arial"/>
                <a:cs typeface="Arial"/>
              </a:rPr>
              <a:t>c</a:t>
            </a:r>
            <a:r>
              <a:rPr dirty="0" sz="1300" spc="-65" b="1">
                <a:latin typeface="Arial"/>
                <a:cs typeface="Arial"/>
              </a:rPr>
              <a:t>á</a:t>
            </a:r>
            <a:r>
              <a:rPr dirty="0" sz="1300" spc="-105" b="1">
                <a:latin typeface="Arial"/>
                <a:cs typeface="Arial"/>
              </a:rPr>
              <a:t>ch</a:t>
            </a:r>
            <a:r>
              <a:rPr dirty="0" sz="1300" spc="-30" b="1">
                <a:latin typeface="Arial"/>
                <a:cs typeface="Arial"/>
              </a:rPr>
              <a:t> </a:t>
            </a:r>
            <a:r>
              <a:rPr dirty="0" sz="1300" spc="15" b="1">
                <a:latin typeface="Arial"/>
                <a:cs typeface="Arial"/>
              </a:rPr>
              <a:t>th</a:t>
            </a:r>
            <a:r>
              <a:rPr dirty="0" sz="1300" spc="15">
                <a:latin typeface="Calibri"/>
                <a:cs typeface="Calibri"/>
              </a:rPr>
              <a:t>ủ</a:t>
            </a:r>
            <a:r>
              <a:rPr dirty="0" sz="1300" spc="25">
                <a:latin typeface="Calibri"/>
                <a:cs typeface="Calibri"/>
              </a:rPr>
              <a:t> </a:t>
            </a:r>
            <a:r>
              <a:rPr dirty="0" sz="1300" spc="-85" b="1">
                <a:latin typeface="Arial"/>
                <a:cs typeface="Arial"/>
              </a:rPr>
              <a:t>công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300" spc="10">
                <a:latin typeface="Calibri"/>
                <a:cs typeface="Calibri"/>
              </a:rPr>
              <a:t>đ</a:t>
            </a:r>
            <a:r>
              <a:rPr dirty="0" sz="1300" spc="15">
                <a:latin typeface="Calibri"/>
                <a:cs typeface="Calibri"/>
              </a:rPr>
              <a:t>ể</a:t>
            </a:r>
            <a:r>
              <a:rPr dirty="0" sz="1300" spc="50">
                <a:latin typeface="Calibri"/>
                <a:cs typeface="Calibri"/>
              </a:rPr>
              <a:t> </a:t>
            </a:r>
            <a:r>
              <a:rPr dirty="0" sz="1300" spc="10">
                <a:latin typeface="Calibri"/>
                <a:cs typeface="Calibri"/>
              </a:rPr>
              <a:t>đ</a:t>
            </a:r>
            <a:r>
              <a:rPr dirty="0" sz="1300" spc="15">
                <a:latin typeface="Calibri"/>
                <a:cs typeface="Calibri"/>
              </a:rPr>
              <a:t>ư</a:t>
            </a:r>
            <a:r>
              <a:rPr dirty="0" sz="1300" spc="60" b="1">
                <a:latin typeface="Arial"/>
                <a:cs typeface="Arial"/>
              </a:rPr>
              <a:t>a</a:t>
            </a:r>
            <a:r>
              <a:rPr dirty="0" sz="1300" spc="-20" b="1">
                <a:latin typeface="Arial"/>
                <a:cs typeface="Arial"/>
              </a:rPr>
              <a:t> </a:t>
            </a:r>
            <a:r>
              <a:rPr dirty="0" sz="1300" spc="-65" b="1">
                <a:latin typeface="Arial"/>
                <a:cs typeface="Arial"/>
              </a:rPr>
              <a:t>nó</a:t>
            </a:r>
            <a:r>
              <a:rPr dirty="0" sz="1300" spc="-35" b="1">
                <a:latin typeface="Arial"/>
                <a:cs typeface="Arial"/>
              </a:rPr>
              <a:t> </a:t>
            </a:r>
            <a:r>
              <a:rPr dirty="0" sz="1300" spc="-5" b="1">
                <a:latin typeface="Arial"/>
                <a:cs typeface="Arial"/>
              </a:rPr>
              <a:t>v</a:t>
            </a:r>
            <a:r>
              <a:rPr dirty="0" sz="1300" spc="-15" b="1">
                <a:latin typeface="Arial"/>
                <a:cs typeface="Arial"/>
              </a:rPr>
              <a:t>ào</a:t>
            </a:r>
            <a:r>
              <a:rPr dirty="0" sz="1300" spc="-40" b="1">
                <a:latin typeface="Arial"/>
                <a:cs typeface="Arial"/>
              </a:rPr>
              <a:t> </a:t>
            </a:r>
            <a:r>
              <a:rPr dirty="0" sz="1300" spc="-40" b="1">
                <a:latin typeface="Arial"/>
                <a:cs typeface="Arial"/>
              </a:rPr>
              <a:t>h</a:t>
            </a:r>
            <a:r>
              <a:rPr dirty="0" sz="1300" spc="15">
                <a:latin typeface="Calibri"/>
                <a:cs typeface="Calibri"/>
              </a:rPr>
              <a:t>ệ</a:t>
            </a:r>
            <a:r>
              <a:rPr dirty="0" sz="1300" spc="35">
                <a:latin typeface="Calibri"/>
                <a:cs typeface="Calibri"/>
              </a:rPr>
              <a:t> </a:t>
            </a:r>
            <a:r>
              <a:rPr dirty="0" sz="1300" spc="15" b="1">
                <a:latin typeface="Arial"/>
                <a:cs typeface="Arial"/>
              </a:rPr>
              <a:t>th</a:t>
            </a:r>
            <a:r>
              <a:rPr dirty="0" sz="1300" spc="20">
                <a:latin typeface="Calibri"/>
                <a:cs typeface="Calibri"/>
              </a:rPr>
              <a:t>ố</a:t>
            </a:r>
            <a:r>
              <a:rPr dirty="0" sz="1300" spc="-40" b="1">
                <a:latin typeface="Arial"/>
                <a:cs typeface="Arial"/>
              </a:rPr>
              <a:t>ng</a:t>
            </a:r>
            <a:r>
              <a:rPr dirty="0" sz="1300" spc="-45" b="1">
                <a:latin typeface="Arial"/>
                <a:cs typeface="Arial"/>
              </a:rPr>
              <a:t> </a:t>
            </a:r>
            <a:r>
              <a:rPr dirty="0" sz="1300" spc="-60" b="1">
                <a:latin typeface="Arial"/>
                <a:cs typeface="Arial"/>
              </a:rPr>
              <a:t>e</a:t>
            </a:r>
            <a:r>
              <a:rPr dirty="0" sz="1300" spc="-20" b="1">
                <a:latin typeface="Arial"/>
                <a:cs typeface="Arial"/>
              </a:rPr>
              <a:t>m</a:t>
            </a:r>
            <a:r>
              <a:rPr dirty="0" sz="1300" spc="15" b="1">
                <a:latin typeface="Arial"/>
                <a:cs typeface="Arial"/>
              </a:rPr>
              <a:t>ail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spc="-170" b="1">
                <a:latin typeface="Arial"/>
                <a:cs typeface="Arial"/>
              </a:rPr>
              <a:t>c</a:t>
            </a:r>
            <a:r>
              <a:rPr dirty="0" sz="1300" spc="10">
                <a:latin typeface="Calibri"/>
                <a:cs typeface="Calibri"/>
              </a:rPr>
              <a:t>ủ</a:t>
            </a:r>
            <a:r>
              <a:rPr dirty="0" sz="1300" spc="60" b="1">
                <a:latin typeface="Arial"/>
                <a:cs typeface="Arial"/>
              </a:rPr>
              <a:t>a</a:t>
            </a:r>
            <a:r>
              <a:rPr dirty="0" sz="1300" spc="-20" b="1">
                <a:latin typeface="Arial"/>
                <a:cs typeface="Arial"/>
              </a:rPr>
              <a:t> </a:t>
            </a:r>
            <a:r>
              <a:rPr dirty="0" sz="1300" spc="-20" b="1">
                <a:latin typeface="Arial"/>
                <a:cs typeface="Arial"/>
              </a:rPr>
              <a:t>m</a:t>
            </a:r>
            <a:r>
              <a:rPr dirty="0" sz="1300" spc="5" b="1">
                <a:latin typeface="Arial"/>
                <a:cs typeface="Arial"/>
              </a:rPr>
              <a:t>ì</a:t>
            </a:r>
            <a:r>
              <a:rPr dirty="0" sz="1300" spc="-40" b="1">
                <a:latin typeface="Arial"/>
                <a:cs typeface="Arial"/>
              </a:rPr>
              <a:t>nh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0555" y="2842260"/>
            <a:ext cx="702563" cy="697991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408175" y="3767347"/>
            <a:ext cx="689610" cy="698500"/>
            <a:chOff x="1408175" y="3767347"/>
            <a:chExt cx="689610" cy="698500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1883" y="3767347"/>
              <a:ext cx="619909" cy="69797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18081" y="3800094"/>
              <a:ext cx="669925" cy="629920"/>
            </a:xfrm>
            <a:custGeom>
              <a:avLst/>
              <a:gdLst/>
              <a:ahLst/>
              <a:cxnLst/>
              <a:rect l="l" t="t" r="r" b="b"/>
              <a:pathLst>
                <a:path w="669925" h="629920">
                  <a:moveTo>
                    <a:pt x="0" y="0"/>
                  </a:moveTo>
                  <a:lnTo>
                    <a:pt x="669544" y="629538"/>
                  </a:lnTo>
                </a:path>
                <a:path w="669925" h="629920">
                  <a:moveTo>
                    <a:pt x="669544" y="0"/>
                  </a:moveTo>
                  <a:lnTo>
                    <a:pt x="0" y="629538"/>
                  </a:lnTo>
                </a:path>
              </a:pathLst>
            </a:custGeom>
            <a:ln w="19812">
              <a:solidFill>
                <a:srgbClr val="F5431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45602" y="2846854"/>
            <a:ext cx="611101" cy="61110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38228" y="3767347"/>
            <a:ext cx="621254" cy="69797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28462" y="5674156"/>
            <a:ext cx="646751" cy="685021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7387590" y="5752287"/>
            <a:ext cx="3410585" cy="6356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2699"/>
              </a:lnSpc>
              <a:spcBef>
                <a:spcPts val="90"/>
              </a:spcBef>
            </a:pPr>
            <a:r>
              <a:rPr dirty="0" sz="1300" spc="10" b="1">
                <a:latin typeface="Arial"/>
                <a:cs typeface="Arial"/>
              </a:rPr>
              <a:t>D</a:t>
            </a:r>
            <a:r>
              <a:rPr dirty="0" sz="1300" spc="10">
                <a:latin typeface="Calibri"/>
                <a:cs typeface="Calibri"/>
              </a:rPr>
              <a:t>ữ</a:t>
            </a:r>
            <a:r>
              <a:rPr dirty="0" sz="1300" spc="55">
                <a:latin typeface="Calibri"/>
                <a:cs typeface="Calibri"/>
              </a:rPr>
              <a:t> </a:t>
            </a:r>
            <a:r>
              <a:rPr dirty="0" sz="1300" spc="-5" b="1">
                <a:latin typeface="Arial"/>
                <a:cs typeface="Arial"/>
              </a:rPr>
              <a:t>li</a:t>
            </a:r>
            <a:r>
              <a:rPr dirty="0" sz="1300" spc="-5">
                <a:latin typeface="Calibri"/>
                <a:cs typeface="Calibri"/>
              </a:rPr>
              <a:t>ệ</a:t>
            </a:r>
            <a:r>
              <a:rPr dirty="0" sz="1300" spc="-5" b="1">
                <a:latin typeface="Arial"/>
                <a:cs typeface="Arial"/>
              </a:rPr>
              <a:t>u</a:t>
            </a:r>
            <a:r>
              <a:rPr dirty="0" sz="1300" spc="-30" b="1">
                <a:latin typeface="Arial"/>
                <a:cs typeface="Arial"/>
              </a:rPr>
              <a:t> </a:t>
            </a:r>
            <a:r>
              <a:rPr dirty="0" sz="1300" spc="-30">
                <a:latin typeface="Calibri"/>
                <a:cs typeface="Calibri"/>
              </a:rPr>
              <a:t>đượ</a:t>
            </a:r>
            <a:r>
              <a:rPr dirty="0" sz="1300" spc="-30" b="1">
                <a:latin typeface="Arial"/>
                <a:cs typeface="Arial"/>
              </a:rPr>
              <a:t>c</a:t>
            </a:r>
            <a:r>
              <a:rPr dirty="0" sz="1300" spc="-5" b="1">
                <a:latin typeface="Arial"/>
                <a:cs typeface="Arial"/>
              </a:rPr>
              <a:t> </a:t>
            </a:r>
            <a:r>
              <a:rPr dirty="0" sz="1300" spc="40" b="1">
                <a:latin typeface="Arial"/>
                <a:cs typeface="Arial"/>
              </a:rPr>
              <a:t>t</a:t>
            </a:r>
            <a:r>
              <a:rPr dirty="0" sz="1300" spc="40">
                <a:latin typeface="Calibri"/>
                <a:cs typeface="Calibri"/>
              </a:rPr>
              <a:t>ự</a:t>
            </a:r>
            <a:r>
              <a:rPr dirty="0" sz="1300" spc="50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độ</a:t>
            </a:r>
            <a:r>
              <a:rPr dirty="0" sz="1300" spc="-10" b="1">
                <a:latin typeface="Arial"/>
                <a:cs typeface="Arial"/>
              </a:rPr>
              <a:t>ng</a:t>
            </a:r>
            <a:r>
              <a:rPr dirty="0" sz="1300" spc="-15" b="1">
                <a:latin typeface="Arial"/>
                <a:cs typeface="Arial"/>
              </a:rPr>
              <a:t> </a:t>
            </a:r>
            <a:r>
              <a:rPr dirty="0" sz="1300" spc="-5" b="1">
                <a:latin typeface="Arial"/>
                <a:cs typeface="Arial"/>
              </a:rPr>
              <a:t>thêm</a:t>
            </a:r>
            <a:r>
              <a:rPr dirty="0" sz="1300" spc="-20" b="1">
                <a:latin typeface="Arial"/>
                <a:cs typeface="Arial"/>
              </a:rPr>
              <a:t> </a:t>
            </a:r>
            <a:r>
              <a:rPr dirty="0" sz="1300" spc="-15" b="1">
                <a:latin typeface="Arial"/>
                <a:cs typeface="Arial"/>
              </a:rPr>
              <a:t>vào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spc="-15" b="1">
                <a:latin typeface="Arial"/>
                <a:cs typeface="Arial"/>
              </a:rPr>
              <a:t>h</a:t>
            </a:r>
            <a:r>
              <a:rPr dirty="0" sz="1300" spc="-15">
                <a:latin typeface="Calibri"/>
                <a:cs typeface="Calibri"/>
              </a:rPr>
              <a:t>ệ</a:t>
            </a:r>
            <a:r>
              <a:rPr dirty="0" sz="1300" spc="55">
                <a:latin typeface="Calibri"/>
                <a:cs typeface="Calibri"/>
              </a:rPr>
              <a:t> </a:t>
            </a:r>
            <a:r>
              <a:rPr dirty="0" sz="1300" spc="-5" b="1">
                <a:latin typeface="Arial"/>
                <a:cs typeface="Arial"/>
              </a:rPr>
              <a:t>th</a:t>
            </a:r>
            <a:r>
              <a:rPr dirty="0" sz="1300" spc="-5">
                <a:latin typeface="Calibri"/>
                <a:cs typeface="Calibri"/>
              </a:rPr>
              <a:t>ố</a:t>
            </a:r>
            <a:r>
              <a:rPr dirty="0" sz="1300" spc="-5" b="1">
                <a:latin typeface="Arial"/>
                <a:cs typeface="Arial"/>
              </a:rPr>
              <a:t>ng </a:t>
            </a:r>
            <a:r>
              <a:rPr dirty="0" sz="1300" b="1">
                <a:latin typeface="Arial"/>
                <a:cs typeface="Arial"/>
              </a:rPr>
              <a:t> </a:t>
            </a:r>
            <a:r>
              <a:rPr dirty="0" sz="1300" spc="-70" b="1">
                <a:latin typeface="Arial"/>
                <a:cs typeface="Arial"/>
              </a:rPr>
              <a:t>CR</a:t>
            </a:r>
            <a:r>
              <a:rPr dirty="0" sz="1300" spc="-70" b="1">
                <a:latin typeface="Arial"/>
                <a:cs typeface="Arial"/>
              </a:rPr>
              <a:t>M</a:t>
            </a:r>
            <a:r>
              <a:rPr dirty="0" sz="1300" spc="-35" b="1">
                <a:latin typeface="Arial"/>
                <a:cs typeface="Arial"/>
              </a:rPr>
              <a:t> </a:t>
            </a:r>
            <a:r>
              <a:rPr dirty="0" sz="1300" spc="-175" b="1">
                <a:latin typeface="Arial"/>
                <a:cs typeface="Arial"/>
              </a:rPr>
              <a:t>c</a:t>
            </a:r>
            <a:r>
              <a:rPr dirty="0" sz="1300" spc="10">
                <a:latin typeface="Calibri"/>
                <a:cs typeface="Calibri"/>
              </a:rPr>
              <a:t>ủ</a:t>
            </a:r>
            <a:r>
              <a:rPr dirty="0" sz="1300" spc="60" b="1">
                <a:latin typeface="Arial"/>
                <a:cs typeface="Arial"/>
              </a:rPr>
              <a:t>a</a:t>
            </a:r>
            <a:r>
              <a:rPr dirty="0" sz="1300" spc="-20" b="1">
                <a:latin typeface="Arial"/>
                <a:cs typeface="Arial"/>
              </a:rPr>
              <a:t> </a:t>
            </a:r>
            <a:r>
              <a:rPr dirty="0" sz="1300" spc="-15" b="1">
                <a:latin typeface="Arial"/>
                <a:cs typeface="Arial"/>
              </a:rPr>
              <a:t>b</a:t>
            </a:r>
            <a:r>
              <a:rPr dirty="0" sz="1300" spc="10">
                <a:latin typeface="Calibri"/>
                <a:cs typeface="Calibri"/>
              </a:rPr>
              <a:t>ạ</a:t>
            </a:r>
            <a:r>
              <a:rPr dirty="0" sz="1300" spc="-40" b="1">
                <a:latin typeface="Arial"/>
                <a:cs typeface="Arial"/>
              </a:rPr>
              <a:t>n</a:t>
            </a:r>
            <a:r>
              <a:rPr dirty="0" sz="1300" spc="-15" b="1">
                <a:latin typeface="Arial"/>
                <a:cs typeface="Arial"/>
              </a:rPr>
              <a:t> </a:t>
            </a:r>
            <a:r>
              <a:rPr dirty="0" sz="1300" spc="70" b="1">
                <a:latin typeface="Arial"/>
                <a:cs typeface="Arial"/>
              </a:rPr>
              <a:t>t</a:t>
            </a:r>
            <a:r>
              <a:rPr dirty="0" sz="1300" spc="15">
                <a:latin typeface="Calibri"/>
                <a:cs typeface="Calibri"/>
              </a:rPr>
              <a:t>ừ</a:t>
            </a:r>
            <a:r>
              <a:rPr dirty="0" sz="1300" spc="30">
                <a:latin typeface="Calibri"/>
                <a:cs typeface="Calibri"/>
              </a:rPr>
              <a:t> </a:t>
            </a:r>
            <a:r>
              <a:rPr dirty="0" sz="1300" spc="-10" b="1">
                <a:latin typeface="Arial"/>
                <a:cs typeface="Arial"/>
              </a:rPr>
              <a:t>b</a:t>
            </a:r>
            <a:r>
              <a:rPr dirty="0" sz="1300" b="1">
                <a:latin typeface="Arial"/>
                <a:cs typeface="Arial"/>
              </a:rPr>
              <a:t>i</a:t>
            </a:r>
            <a:r>
              <a:rPr dirty="0" sz="1300" spc="10">
                <a:latin typeface="Calibri"/>
                <a:cs typeface="Calibri"/>
              </a:rPr>
              <a:t>ể</a:t>
            </a:r>
            <a:r>
              <a:rPr dirty="0" sz="1300" spc="-20" b="1">
                <a:latin typeface="Arial"/>
                <a:cs typeface="Arial"/>
              </a:rPr>
              <a:t>u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spc="-20" b="1">
                <a:latin typeface="Arial"/>
                <a:cs typeface="Arial"/>
              </a:rPr>
              <a:t>m</a:t>
            </a:r>
            <a:r>
              <a:rPr dirty="0" sz="1300" spc="10">
                <a:latin typeface="Calibri"/>
                <a:cs typeface="Calibri"/>
              </a:rPr>
              <a:t>ẫ</a:t>
            </a:r>
            <a:r>
              <a:rPr dirty="0" sz="1300" spc="-20" b="1">
                <a:latin typeface="Arial"/>
                <a:cs typeface="Arial"/>
              </a:rPr>
              <a:t>u</a:t>
            </a:r>
            <a:r>
              <a:rPr dirty="0" sz="1300" b="1">
                <a:latin typeface="Arial"/>
                <a:cs typeface="Arial"/>
              </a:rPr>
              <a:t> </a:t>
            </a:r>
            <a:r>
              <a:rPr dirty="0" sz="1300" spc="10">
                <a:latin typeface="Calibri"/>
                <a:cs typeface="Calibri"/>
              </a:rPr>
              <a:t>đă</a:t>
            </a:r>
            <a:r>
              <a:rPr dirty="0" sz="1300" spc="-40" b="1">
                <a:latin typeface="Arial"/>
                <a:cs typeface="Arial"/>
              </a:rPr>
              <a:t>ng</a:t>
            </a:r>
            <a:r>
              <a:rPr dirty="0" sz="1300" spc="-30" b="1">
                <a:latin typeface="Arial"/>
                <a:cs typeface="Arial"/>
              </a:rPr>
              <a:t> </a:t>
            </a:r>
            <a:r>
              <a:rPr dirty="0" sz="1300" spc="30" b="1">
                <a:latin typeface="Arial"/>
                <a:cs typeface="Arial"/>
              </a:rPr>
              <a:t>k</a:t>
            </a:r>
            <a:r>
              <a:rPr dirty="0" sz="1300" spc="35" b="1">
                <a:latin typeface="Arial"/>
                <a:cs typeface="Arial"/>
              </a:rPr>
              <a:t>ý</a:t>
            </a:r>
            <a:r>
              <a:rPr dirty="0" sz="1300" spc="-35" b="1">
                <a:latin typeface="Arial"/>
                <a:cs typeface="Arial"/>
              </a:rPr>
              <a:t> </a:t>
            </a:r>
            <a:r>
              <a:rPr dirty="0" sz="1300" spc="35" b="1">
                <a:latin typeface="Arial"/>
                <a:cs typeface="Arial"/>
              </a:rPr>
              <a:t>tr</a:t>
            </a:r>
            <a:r>
              <a:rPr dirty="0" sz="1300" spc="45" b="1">
                <a:latin typeface="Arial"/>
                <a:cs typeface="Arial"/>
              </a:rPr>
              <a:t>a</a:t>
            </a:r>
            <a:r>
              <a:rPr dirty="0" sz="1300" spc="-40" b="1">
                <a:latin typeface="Arial"/>
                <a:cs typeface="Arial"/>
              </a:rPr>
              <a:t>ng</a:t>
            </a:r>
            <a:r>
              <a:rPr dirty="0" sz="1300" spc="-10" b="1">
                <a:latin typeface="Arial"/>
                <a:cs typeface="Arial"/>
              </a:rPr>
              <a:t> </a:t>
            </a:r>
            <a:r>
              <a:rPr dirty="0" sz="1300" spc="-30" b="1">
                <a:latin typeface="Arial"/>
                <a:cs typeface="Arial"/>
              </a:rPr>
              <a:t>we</a:t>
            </a:r>
            <a:r>
              <a:rPr dirty="0" sz="1300" spc="-10" b="1">
                <a:latin typeface="Arial"/>
                <a:cs typeface="Arial"/>
              </a:rPr>
              <a:t>b  </a:t>
            </a:r>
            <a:r>
              <a:rPr dirty="0" sz="1300" spc="-35" b="1">
                <a:latin typeface="Arial"/>
                <a:cs typeface="Arial"/>
              </a:rPr>
              <a:t>c</a:t>
            </a:r>
            <a:r>
              <a:rPr dirty="0" sz="1300" spc="-35">
                <a:latin typeface="Calibri"/>
                <a:cs typeface="Calibri"/>
              </a:rPr>
              <a:t>ủ</a:t>
            </a:r>
            <a:r>
              <a:rPr dirty="0" sz="1300" spc="-35" b="1">
                <a:latin typeface="Arial"/>
                <a:cs typeface="Arial"/>
              </a:rPr>
              <a:t>a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spc="-15" b="1">
                <a:latin typeface="Arial"/>
                <a:cs typeface="Arial"/>
              </a:rPr>
              <a:t>b</a:t>
            </a:r>
            <a:r>
              <a:rPr dirty="0" sz="1300" spc="-15">
                <a:latin typeface="Calibri"/>
                <a:cs typeface="Calibri"/>
              </a:rPr>
              <a:t>ạ</a:t>
            </a:r>
            <a:r>
              <a:rPr dirty="0" sz="1300" spc="-15" b="1">
                <a:latin typeface="Arial"/>
                <a:cs typeface="Arial"/>
              </a:rPr>
              <a:t>n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96811" y="5771800"/>
            <a:ext cx="780288" cy="569151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2419857" y="4743069"/>
            <a:ext cx="3217545" cy="43180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2499"/>
              </a:lnSpc>
              <a:spcBef>
                <a:spcPts val="90"/>
              </a:spcBef>
            </a:pPr>
            <a:r>
              <a:rPr dirty="0" sz="1300" spc="-40" b="1">
                <a:latin typeface="Arial"/>
                <a:cs typeface="Arial"/>
              </a:rPr>
              <a:t>T</a:t>
            </a:r>
            <a:r>
              <a:rPr dirty="0" sz="1300" spc="-40">
                <a:latin typeface="Calibri"/>
                <a:cs typeface="Calibri"/>
              </a:rPr>
              <a:t>ự </a:t>
            </a:r>
            <a:r>
              <a:rPr dirty="0" sz="1300" spc="-10">
                <a:latin typeface="Calibri"/>
                <a:cs typeface="Calibri"/>
              </a:rPr>
              <a:t>độ</a:t>
            </a:r>
            <a:r>
              <a:rPr dirty="0" sz="1300" spc="-10" b="1">
                <a:latin typeface="Arial"/>
                <a:cs typeface="Arial"/>
              </a:rPr>
              <a:t>ng </a:t>
            </a:r>
            <a:r>
              <a:rPr dirty="0" sz="1300" spc="-5">
                <a:latin typeface="Calibri"/>
                <a:cs typeface="Calibri"/>
              </a:rPr>
              <a:t>đ</a:t>
            </a:r>
            <a:r>
              <a:rPr dirty="0" sz="1300" spc="-5" b="1">
                <a:latin typeface="Arial"/>
                <a:cs typeface="Arial"/>
              </a:rPr>
              <a:t>i</a:t>
            </a:r>
            <a:r>
              <a:rPr dirty="0" sz="1300" spc="-5">
                <a:latin typeface="Calibri"/>
                <a:cs typeface="Calibri"/>
              </a:rPr>
              <a:t>ề</a:t>
            </a:r>
            <a:r>
              <a:rPr dirty="0" sz="1300" spc="-5" b="1">
                <a:latin typeface="Arial"/>
                <a:cs typeface="Arial"/>
              </a:rPr>
              <a:t>n </a:t>
            </a:r>
            <a:r>
              <a:rPr dirty="0" sz="1300" spc="-15" b="1">
                <a:latin typeface="Arial"/>
                <a:cs typeface="Arial"/>
              </a:rPr>
              <a:t>vào </a:t>
            </a:r>
            <a:r>
              <a:rPr dirty="0" sz="1300" spc="-5" b="1">
                <a:latin typeface="Arial"/>
                <a:cs typeface="Arial"/>
              </a:rPr>
              <a:t>bi</a:t>
            </a:r>
            <a:r>
              <a:rPr dirty="0" sz="1300" spc="-5">
                <a:latin typeface="Calibri"/>
                <a:cs typeface="Calibri"/>
              </a:rPr>
              <a:t>ể</a:t>
            </a:r>
            <a:r>
              <a:rPr dirty="0" sz="1300" spc="-5" b="1">
                <a:latin typeface="Arial"/>
                <a:cs typeface="Arial"/>
              </a:rPr>
              <a:t>u </a:t>
            </a:r>
            <a:r>
              <a:rPr dirty="0" sz="1300" spc="-10" b="1">
                <a:latin typeface="Arial"/>
                <a:cs typeface="Arial"/>
              </a:rPr>
              <a:t>m</a:t>
            </a:r>
            <a:r>
              <a:rPr dirty="0" sz="1300" spc="-10">
                <a:latin typeface="Calibri"/>
                <a:cs typeface="Calibri"/>
              </a:rPr>
              <a:t>ẫ</a:t>
            </a:r>
            <a:r>
              <a:rPr dirty="0" sz="1300" spc="-10" b="1">
                <a:latin typeface="Arial"/>
                <a:cs typeface="Arial"/>
              </a:rPr>
              <a:t>u </a:t>
            </a:r>
            <a:r>
              <a:rPr dirty="0" sz="1300" b="1">
                <a:latin typeface="Arial"/>
                <a:cs typeface="Arial"/>
              </a:rPr>
              <a:t>v</a:t>
            </a:r>
            <a:r>
              <a:rPr dirty="0" sz="1300">
                <a:latin typeface="Calibri"/>
                <a:cs typeface="Calibri"/>
              </a:rPr>
              <a:t>ớ</a:t>
            </a:r>
            <a:r>
              <a:rPr dirty="0" sz="1300" b="1">
                <a:latin typeface="Arial"/>
                <a:cs typeface="Arial"/>
              </a:rPr>
              <a:t>i d</a:t>
            </a:r>
            <a:r>
              <a:rPr dirty="0" sz="1300">
                <a:latin typeface="Calibri"/>
                <a:cs typeface="Calibri"/>
              </a:rPr>
              <a:t>ữ </a:t>
            </a:r>
            <a:r>
              <a:rPr dirty="0" sz="1300" spc="-5" b="1">
                <a:latin typeface="Arial"/>
                <a:cs typeface="Arial"/>
              </a:rPr>
              <a:t>li</a:t>
            </a:r>
            <a:r>
              <a:rPr dirty="0" sz="1300" spc="-5">
                <a:latin typeface="Calibri"/>
                <a:cs typeface="Calibri"/>
              </a:rPr>
              <a:t>ệ</a:t>
            </a:r>
            <a:r>
              <a:rPr dirty="0" sz="1300" spc="-5" b="1">
                <a:latin typeface="Arial"/>
                <a:cs typeface="Arial"/>
              </a:rPr>
              <a:t>u </a:t>
            </a:r>
            <a:r>
              <a:rPr dirty="0" sz="1300" spc="-15" b="1">
                <a:latin typeface="Arial"/>
                <a:cs typeface="Arial"/>
              </a:rPr>
              <a:t>b</a:t>
            </a:r>
            <a:r>
              <a:rPr dirty="0" sz="1300" spc="-15">
                <a:latin typeface="Calibri"/>
                <a:cs typeface="Calibri"/>
              </a:rPr>
              <a:t>ạ</a:t>
            </a:r>
            <a:r>
              <a:rPr dirty="0" sz="1300" spc="-15" b="1">
                <a:latin typeface="Arial"/>
                <a:cs typeface="Arial"/>
              </a:rPr>
              <a:t>n </a:t>
            </a:r>
            <a:r>
              <a:rPr dirty="0" sz="1300" spc="-350" b="1">
                <a:latin typeface="Arial"/>
                <a:cs typeface="Arial"/>
              </a:rPr>
              <a:t> </a:t>
            </a:r>
            <a:r>
              <a:rPr dirty="0" sz="1300" spc="-65" b="1">
                <a:latin typeface="Arial"/>
                <a:cs typeface="Arial"/>
              </a:rPr>
              <a:t>cung</a:t>
            </a:r>
            <a:r>
              <a:rPr dirty="0" sz="1300" spc="-30" b="1">
                <a:latin typeface="Arial"/>
                <a:cs typeface="Arial"/>
              </a:rPr>
              <a:t> </a:t>
            </a:r>
            <a:r>
              <a:rPr dirty="0" sz="1300" spc="-175" b="1">
                <a:latin typeface="Arial"/>
                <a:cs typeface="Arial"/>
              </a:rPr>
              <a:t>c</a:t>
            </a:r>
            <a:r>
              <a:rPr dirty="0" sz="1300" spc="10">
                <a:latin typeface="Calibri"/>
                <a:cs typeface="Calibri"/>
              </a:rPr>
              <a:t>ấ</a:t>
            </a:r>
            <a:r>
              <a:rPr dirty="0" sz="1300" spc="5" b="1">
                <a:latin typeface="Arial"/>
                <a:cs typeface="Arial"/>
              </a:rPr>
              <a:t>p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387590" y="4730241"/>
            <a:ext cx="3609975" cy="431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95"/>
              </a:spcBef>
            </a:pPr>
            <a:r>
              <a:rPr dirty="0" sz="1300" spc="-25" b="1">
                <a:latin typeface="Arial"/>
                <a:cs typeface="Arial"/>
              </a:rPr>
              <a:t>P</a:t>
            </a:r>
            <a:r>
              <a:rPr dirty="0" sz="1300" spc="-20" b="1">
                <a:latin typeface="Arial"/>
                <a:cs typeface="Arial"/>
              </a:rPr>
              <a:t>h</a:t>
            </a:r>
            <a:r>
              <a:rPr dirty="0" sz="1300" spc="10">
                <a:latin typeface="Calibri"/>
                <a:cs typeface="Calibri"/>
              </a:rPr>
              <a:t>ả</a:t>
            </a:r>
            <a:r>
              <a:rPr dirty="0" sz="1300" spc="5" b="1">
                <a:latin typeface="Arial"/>
                <a:cs typeface="Arial"/>
              </a:rPr>
              <a:t>i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spc="-40" b="1">
                <a:latin typeface="Arial"/>
                <a:cs typeface="Arial"/>
              </a:rPr>
              <a:t>n</a:t>
            </a:r>
            <a:r>
              <a:rPr dirty="0" sz="1300" spc="-35" b="1">
                <a:latin typeface="Arial"/>
                <a:cs typeface="Arial"/>
              </a:rPr>
              <a:t>h</a:t>
            </a:r>
            <a:r>
              <a:rPr dirty="0" sz="1300" spc="10">
                <a:latin typeface="Calibri"/>
                <a:cs typeface="Calibri"/>
              </a:rPr>
              <a:t>ậ</a:t>
            </a:r>
            <a:r>
              <a:rPr dirty="0" sz="1300" spc="5" b="1">
                <a:latin typeface="Arial"/>
                <a:cs typeface="Arial"/>
              </a:rPr>
              <a:t>p</a:t>
            </a:r>
            <a:r>
              <a:rPr dirty="0" sz="1300" spc="-35" b="1">
                <a:latin typeface="Arial"/>
                <a:cs typeface="Arial"/>
              </a:rPr>
              <a:t> </a:t>
            </a:r>
            <a:r>
              <a:rPr dirty="0" sz="1300" spc="15" b="1">
                <a:latin typeface="Arial"/>
                <a:cs typeface="Arial"/>
              </a:rPr>
              <a:t>th</a:t>
            </a:r>
            <a:r>
              <a:rPr dirty="0" sz="1300" spc="15">
                <a:latin typeface="Calibri"/>
                <a:cs typeface="Calibri"/>
              </a:rPr>
              <a:t>ủ</a:t>
            </a:r>
            <a:r>
              <a:rPr dirty="0" sz="1300" spc="25">
                <a:latin typeface="Calibri"/>
                <a:cs typeface="Calibri"/>
              </a:rPr>
              <a:t> </a:t>
            </a:r>
            <a:r>
              <a:rPr dirty="0" sz="1300" spc="-100" b="1">
                <a:latin typeface="Arial"/>
                <a:cs typeface="Arial"/>
              </a:rPr>
              <a:t>cô</a:t>
            </a:r>
            <a:r>
              <a:rPr dirty="0" sz="1300" spc="-100" b="1">
                <a:latin typeface="Arial"/>
                <a:cs typeface="Arial"/>
              </a:rPr>
              <a:t>n</a:t>
            </a:r>
            <a:r>
              <a:rPr dirty="0" sz="1300" spc="-35" b="1">
                <a:latin typeface="Arial"/>
                <a:cs typeface="Arial"/>
              </a:rPr>
              <a:t>g</a:t>
            </a:r>
            <a:r>
              <a:rPr dirty="0" sz="1300" spc="-30" b="1">
                <a:latin typeface="Arial"/>
                <a:cs typeface="Arial"/>
              </a:rPr>
              <a:t> </a:t>
            </a:r>
            <a:r>
              <a:rPr dirty="0" sz="1300" spc="-20" b="1">
                <a:latin typeface="Arial"/>
                <a:cs typeface="Arial"/>
              </a:rPr>
              <a:t>d</a:t>
            </a:r>
            <a:r>
              <a:rPr dirty="0" sz="1300" spc="15">
                <a:latin typeface="Calibri"/>
                <a:cs typeface="Calibri"/>
              </a:rPr>
              <a:t>ữ</a:t>
            </a:r>
            <a:r>
              <a:rPr dirty="0" sz="1300" spc="40">
                <a:latin typeface="Calibri"/>
                <a:cs typeface="Calibri"/>
              </a:rPr>
              <a:t> </a:t>
            </a:r>
            <a:r>
              <a:rPr dirty="0" sz="1300" spc="-5" b="1">
                <a:latin typeface="Arial"/>
                <a:cs typeface="Arial"/>
              </a:rPr>
              <a:t>l</a:t>
            </a:r>
            <a:r>
              <a:rPr dirty="0" sz="1300" b="1">
                <a:latin typeface="Arial"/>
                <a:cs typeface="Arial"/>
              </a:rPr>
              <a:t>i</a:t>
            </a:r>
            <a:r>
              <a:rPr dirty="0" sz="1300" spc="10">
                <a:latin typeface="Calibri"/>
                <a:cs typeface="Calibri"/>
              </a:rPr>
              <a:t>ệ</a:t>
            </a:r>
            <a:r>
              <a:rPr dirty="0" sz="1300" spc="-20" b="1">
                <a:latin typeface="Arial"/>
                <a:cs typeface="Arial"/>
              </a:rPr>
              <a:t>u</a:t>
            </a:r>
            <a:r>
              <a:rPr dirty="0" sz="1300" spc="-50" b="1">
                <a:latin typeface="Arial"/>
                <a:cs typeface="Arial"/>
              </a:rPr>
              <a:t> </a:t>
            </a:r>
            <a:r>
              <a:rPr dirty="0" sz="1300" spc="-175" b="1">
                <a:latin typeface="Arial"/>
                <a:cs typeface="Arial"/>
              </a:rPr>
              <a:t>c</a:t>
            </a:r>
            <a:r>
              <a:rPr dirty="0" sz="1300" spc="10">
                <a:latin typeface="Calibri"/>
                <a:cs typeface="Calibri"/>
              </a:rPr>
              <a:t>ủ</a:t>
            </a:r>
            <a:r>
              <a:rPr dirty="0" sz="1300" spc="60" b="1">
                <a:latin typeface="Arial"/>
                <a:cs typeface="Arial"/>
              </a:rPr>
              <a:t>a</a:t>
            </a:r>
            <a:r>
              <a:rPr dirty="0" sz="1300" spc="-20" b="1">
                <a:latin typeface="Arial"/>
                <a:cs typeface="Arial"/>
              </a:rPr>
              <a:t> </a:t>
            </a:r>
            <a:r>
              <a:rPr dirty="0" sz="1300" spc="-40" b="1">
                <a:latin typeface="Arial"/>
                <a:cs typeface="Arial"/>
              </a:rPr>
              <a:t>h</a:t>
            </a:r>
            <a:r>
              <a:rPr dirty="0" sz="1300" spc="15">
                <a:latin typeface="Calibri"/>
                <a:cs typeface="Calibri"/>
              </a:rPr>
              <a:t>ọ</a:t>
            </a:r>
            <a:r>
              <a:rPr dirty="0" sz="1300" spc="35">
                <a:latin typeface="Calibri"/>
                <a:cs typeface="Calibri"/>
              </a:rPr>
              <a:t> </a:t>
            </a:r>
            <a:r>
              <a:rPr dirty="0" sz="1300" spc="-5" b="1">
                <a:latin typeface="Arial"/>
                <a:cs typeface="Arial"/>
              </a:rPr>
              <a:t>v</a:t>
            </a:r>
            <a:r>
              <a:rPr dirty="0" sz="1300" spc="-15" b="1">
                <a:latin typeface="Arial"/>
                <a:cs typeface="Arial"/>
              </a:rPr>
              <a:t>ào</a:t>
            </a:r>
            <a:r>
              <a:rPr dirty="0" sz="1300" spc="-30" b="1">
                <a:latin typeface="Arial"/>
                <a:cs typeface="Arial"/>
              </a:rPr>
              <a:t> </a:t>
            </a:r>
            <a:r>
              <a:rPr dirty="0" sz="1300" spc="-5" b="1">
                <a:latin typeface="Arial"/>
                <a:cs typeface="Arial"/>
              </a:rPr>
              <a:t>b</a:t>
            </a:r>
            <a:r>
              <a:rPr dirty="0" sz="1300" b="1">
                <a:latin typeface="Arial"/>
                <a:cs typeface="Arial"/>
              </a:rPr>
              <a:t>i</a:t>
            </a:r>
            <a:r>
              <a:rPr dirty="0" sz="1300" spc="10">
                <a:latin typeface="Calibri"/>
                <a:cs typeface="Calibri"/>
              </a:rPr>
              <a:t>ể</a:t>
            </a:r>
            <a:r>
              <a:rPr dirty="0" sz="1300" spc="-20" b="1">
                <a:latin typeface="Arial"/>
                <a:cs typeface="Arial"/>
              </a:rPr>
              <a:t>u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spc="-20" b="1">
                <a:latin typeface="Arial"/>
                <a:cs typeface="Arial"/>
              </a:rPr>
              <a:t>m</a:t>
            </a:r>
            <a:r>
              <a:rPr dirty="0" sz="1300" spc="10">
                <a:latin typeface="Calibri"/>
                <a:cs typeface="Calibri"/>
              </a:rPr>
              <a:t>ẫ</a:t>
            </a:r>
            <a:r>
              <a:rPr dirty="0" sz="1300" spc="-15" b="1">
                <a:latin typeface="Arial"/>
                <a:cs typeface="Arial"/>
              </a:rPr>
              <a:t>u  </a:t>
            </a:r>
            <a:r>
              <a:rPr dirty="0" sz="1300" spc="-35" b="1">
                <a:latin typeface="Arial"/>
                <a:cs typeface="Arial"/>
              </a:rPr>
              <a:t>c</a:t>
            </a:r>
            <a:r>
              <a:rPr dirty="0" sz="1300" spc="-35">
                <a:latin typeface="Calibri"/>
                <a:cs typeface="Calibri"/>
              </a:rPr>
              <a:t>ủ</a:t>
            </a:r>
            <a:r>
              <a:rPr dirty="0" sz="1300" spc="-35" b="1">
                <a:latin typeface="Arial"/>
                <a:cs typeface="Arial"/>
              </a:rPr>
              <a:t>a</a:t>
            </a:r>
            <a:r>
              <a:rPr dirty="0" sz="1300" spc="-25" b="1">
                <a:latin typeface="Arial"/>
                <a:cs typeface="Arial"/>
              </a:rPr>
              <a:t> </a:t>
            </a:r>
            <a:r>
              <a:rPr dirty="0" sz="1300" spc="-15" b="1">
                <a:latin typeface="Arial"/>
                <a:cs typeface="Arial"/>
              </a:rPr>
              <a:t>b</a:t>
            </a:r>
            <a:r>
              <a:rPr dirty="0" sz="1300" spc="-15">
                <a:latin typeface="Calibri"/>
                <a:cs typeface="Calibri"/>
              </a:rPr>
              <a:t>ạ</a:t>
            </a:r>
            <a:r>
              <a:rPr dirty="0" sz="1300" spc="-15" b="1">
                <a:latin typeface="Arial"/>
                <a:cs typeface="Arial"/>
              </a:rPr>
              <a:t>n</a:t>
            </a:r>
            <a:r>
              <a:rPr dirty="0" sz="1300" spc="-30" b="1">
                <a:latin typeface="Arial"/>
                <a:cs typeface="Arial"/>
              </a:rPr>
              <a:t> </a:t>
            </a:r>
            <a:r>
              <a:rPr dirty="0" sz="1300" spc="-10" b="1">
                <a:latin typeface="Arial"/>
                <a:cs typeface="Arial"/>
              </a:rPr>
              <a:t>trên</a:t>
            </a:r>
            <a:r>
              <a:rPr dirty="0" sz="1300" spc="-35" b="1">
                <a:latin typeface="Arial"/>
                <a:cs typeface="Arial"/>
              </a:rPr>
              <a:t> </a:t>
            </a:r>
            <a:r>
              <a:rPr dirty="0" sz="1300" spc="5" b="1">
                <a:latin typeface="Arial"/>
                <a:cs typeface="Arial"/>
              </a:rPr>
              <a:t>trang</a:t>
            </a:r>
            <a:r>
              <a:rPr dirty="0" sz="1300" spc="-10" b="1">
                <a:latin typeface="Arial"/>
                <a:cs typeface="Arial"/>
              </a:rPr>
              <a:t> </a:t>
            </a:r>
            <a:r>
              <a:rPr dirty="0" sz="1300" spc="-25" b="1">
                <a:latin typeface="Arial"/>
                <a:cs typeface="Arial"/>
              </a:rPr>
              <a:t>web</a:t>
            </a:r>
            <a:r>
              <a:rPr dirty="0" sz="1300" spc="-35" b="1">
                <a:latin typeface="Arial"/>
                <a:cs typeface="Arial"/>
              </a:rPr>
              <a:t> c</a:t>
            </a:r>
            <a:r>
              <a:rPr dirty="0" sz="1300" spc="-35">
                <a:latin typeface="Calibri"/>
                <a:cs typeface="Calibri"/>
              </a:rPr>
              <a:t>ủ</a:t>
            </a:r>
            <a:r>
              <a:rPr dirty="0" sz="1300" spc="-35" b="1">
                <a:latin typeface="Arial"/>
                <a:cs typeface="Arial"/>
              </a:rPr>
              <a:t>a</a:t>
            </a:r>
            <a:r>
              <a:rPr dirty="0" sz="1300" spc="-20" b="1">
                <a:latin typeface="Arial"/>
                <a:cs typeface="Arial"/>
              </a:rPr>
              <a:t> </a:t>
            </a:r>
            <a:r>
              <a:rPr dirty="0" sz="1300" spc="-10" b="1">
                <a:latin typeface="Arial"/>
                <a:cs typeface="Arial"/>
              </a:rPr>
              <a:t>b</a:t>
            </a:r>
            <a:r>
              <a:rPr dirty="0" sz="1300" spc="-10">
                <a:latin typeface="Calibri"/>
                <a:cs typeface="Calibri"/>
              </a:rPr>
              <a:t>ạ</a:t>
            </a:r>
            <a:r>
              <a:rPr dirty="0" sz="1300" spc="-10" b="1">
                <a:latin typeface="Arial"/>
                <a:cs typeface="Arial"/>
              </a:rPr>
              <a:t>n.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438940" y="4655820"/>
            <a:ext cx="838159" cy="694944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1811" y="196418"/>
            <a:ext cx="505079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>
                <a:solidFill>
                  <a:srgbClr val="0F46BB"/>
                </a:solidFill>
                <a:latin typeface="Trebuchet MS"/>
                <a:cs typeface="Trebuchet MS"/>
              </a:rPr>
              <a:t>CALL</a:t>
            </a:r>
            <a:r>
              <a:rPr dirty="0" sz="4000" spc="-16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4000" spc="-5">
                <a:solidFill>
                  <a:srgbClr val="0F46BB"/>
                </a:solidFill>
                <a:latin typeface="Trebuchet MS"/>
                <a:cs typeface="Trebuchet MS"/>
              </a:rPr>
              <a:t>CENTER</a:t>
            </a:r>
            <a:r>
              <a:rPr dirty="0" sz="400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4000" spc="-5">
                <a:solidFill>
                  <a:srgbClr val="0F46BB"/>
                </a:solidFill>
                <a:latin typeface="Trebuchet MS"/>
                <a:cs typeface="Trebuchet MS"/>
              </a:rPr>
              <a:t>&amp;</a:t>
            </a:r>
            <a:r>
              <a:rPr dirty="0" sz="4000" spc="-1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4000" spc="-200">
                <a:solidFill>
                  <a:srgbClr val="0F46BB"/>
                </a:solidFill>
                <a:latin typeface="Trebuchet MS"/>
                <a:cs typeface="Trebuchet MS"/>
              </a:rPr>
              <a:t>DATA</a:t>
            </a:r>
            <a:endParaRPr sz="40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668511" y="0"/>
            <a:ext cx="3523615" cy="693420"/>
            <a:chOff x="8668511" y="0"/>
            <a:chExt cx="3523615" cy="693420"/>
          </a:xfrm>
        </p:grpSpPr>
        <p:sp>
          <p:nvSpPr>
            <p:cNvPr id="4" name="object 4"/>
            <p:cNvSpPr/>
            <p:nvPr/>
          </p:nvSpPr>
          <p:spPr>
            <a:xfrm>
              <a:off x="10253472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68511" y="0"/>
              <a:ext cx="1603248" cy="69342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25423" y="2232660"/>
            <a:ext cx="669290" cy="239395"/>
          </a:xfrm>
          <a:prstGeom prst="rect">
            <a:avLst/>
          </a:prstGeom>
          <a:solidFill>
            <a:srgbClr val="F3F3F3"/>
          </a:solidFill>
          <a:ln w="9143">
            <a:solidFill>
              <a:srgbClr val="43434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133985">
              <a:lnSpc>
                <a:spcPts val="1870"/>
              </a:lnSpc>
            </a:pPr>
            <a:r>
              <a:rPr dirty="0" sz="1600" spc="-20" b="1">
                <a:solidFill>
                  <a:srgbClr val="434343"/>
                </a:solidFill>
                <a:latin typeface="Arial"/>
                <a:cs typeface="Arial"/>
              </a:rPr>
              <a:t>ADs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254805" y="2227897"/>
            <a:ext cx="1370965" cy="248920"/>
            <a:chOff x="10254805" y="2227897"/>
            <a:chExt cx="1370965" cy="248920"/>
          </a:xfrm>
        </p:grpSpPr>
        <p:sp>
          <p:nvSpPr>
            <p:cNvPr id="9" name="object 9"/>
            <p:cNvSpPr/>
            <p:nvPr/>
          </p:nvSpPr>
          <p:spPr>
            <a:xfrm>
              <a:off x="10259568" y="2232660"/>
              <a:ext cx="1361440" cy="239395"/>
            </a:xfrm>
            <a:custGeom>
              <a:avLst/>
              <a:gdLst/>
              <a:ahLst/>
              <a:cxnLst/>
              <a:rect l="l" t="t" r="r" b="b"/>
              <a:pathLst>
                <a:path w="1361440" h="239394">
                  <a:moveTo>
                    <a:pt x="1360931" y="0"/>
                  </a:moveTo>
                  <a:lnTo>
                    <a:pt x="0" y="0"/>
                  </a:lnTo>
                  <a:lnTo>
                    <a:pt x="0" y="239267"/>
                  </a:lnTo>
                  <a:lnTo>
                    <a:pt x="1360931" y="239267"/>
                  </a:lnTo>
                  <a:lnTo>
                    <a:pt x="1360931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259568" y="2232660"/>
              <a:ext cx="1361440" cy="239395"/>
            </a:xfrm>
            <a:custGeom>
              <a:avLst/>
              <a:gdLst/>
              <a:ahLst/>
              <a:cxnLst/>
              <a:rect l="l" t="t" r="r" b="b"/>
              <a:pathLst>
                <a:path w="1361440" h="239394">
                  <a:moveTo>
                    <a:pt x="0" y="239267"/>
                  </a:moveTo>
                  <a:lnTo>
                    <a:pt x="1360931" y="239267"/>
                  </a:lnTo>
                  <a:lnTo>
                    <a:pt x="1360931" y="0"/>
                  </a:lnTo>
                  <a:lnTo>
                    <a:pt x="0" y="0"/>
                  </a:lnTo>
                  <a:lnTo>
                    <a:pt x="0" y="239267"/>
                  </a:lnTo>
                  <a:close/>
                </a:path>
              </a:pathLst>
            </a:custGeom>
            <a:ln w="9144">
              <a:solidFill>
                <a:srgbClr val="434343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10662666" y="2091943"/>
            <a:ext cx="56007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434343"/>
                </a:solidFill>
                <a:latin typeface="Arial"/>
                <a:cs typeface="Arial"/>
              </a:rPr>
              <a:t>C</a:t>
            </a:r>
            <a:r>
              <a:rPr dirty="0" sz="1600" spc="-55" b="1">
                <a:solidFill>
                  <a:srgbClr val="434343"/>
                </a:solidFill>
                <a:latin typeface="Arial"/>
                <a:cs typeface="Arial"/>
              </a:rPr>
              <a:t>A</a:t>
            </a:r>
            <a:r>
              <a:rPr dirty="0" sz="1600" spc="-5" b="1">
                <a:solidFill>
                  <a:srgbClr val="434343"/>
                </a:solidFill>
                <a:latin typeface="Arial"/>
                <a:cs typeface="Arial"/>
              </a:rPr>
              <a:t>LL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11790" y="2335783"/>
            <a:ext cx="85915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434343"/>
                </a:solidFill>
                <a:latin typeface="Arial"/>
                <a:cs typeface="Arial"/>
              </a:rPr>
              <a:t>CENTER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59913" y="3005265"/>
            <a:ext cx="4135754" cy="3571240"/>
            <a:chOff x="159913" y="3005265"/>
            <a:chExt cx="4135754" cy="357124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6627" y="4922392"/>
              <a:ext cx="2078482" cy="63804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9913" y="3005265"/>
              <a:ext cx="1263609" cy="21962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2503" y="3067811"/>
              <a:ext cx="1197864" cy="21305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1331" y="4369308"/>
              <a:ext cx="1284732" cy="220675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103" y="4450080"/>
              <a:ext cx="1182623" cy="210464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27961" y="3054349"/>
              <a:ext cx="2567940" cy="493395"/>
            </a:xfrm>
            <a:custGeom>
              <a:avLst/>
              <a:gdLst/>
              <a:ahLst/>
              <a:cxnLst/>
              <a:rect l="l" t="t" r="r" b="b"/>
              <a:pathLst>
                <a:path w="2567940" h="493395">
                  <a:moveTo>
                    <a:pt x="2479474" y="464843"/>
                  </a:moveTo>
                  <a:lnTo>
                    <a:pt x="2474467" y="493395"/>
                  </a:lnTo>
                  <a:lnTo>
                    <a:pt x="2562007" y="467360"/>
                  </a:lnTo>
                  <a:lnTo>
                    <a:pt x="2493772" y="467360"/>
                  </a:lnTo>
                  <a:lnTo>
                    <a:pt x="2479474" y="464843"/>
                  </a:lnTo>
                  <a:close/>
                </a:path>
                <a:path w="2567940" h="493395">
                  <a:moveTo>
                    <a:pt x="2484460" y="436401"/>
                  </a:moveTo>
                  <a:lnTo>
                    <a:pt x="2479474" y="464843"/>
                  </a:lnTo>
                  <a:lnTo>
                    <a:pt x="2493772" y="467360"/>
                  </a:lnTo>
                  <a:lnTo>
                    <a:pt x="2498725" y="438912"/>
                  </a:lnTo>
                  <a:lnTo>
                    <a:pt x="2484460" y="436401"/>
                  </a:lnTo>
                  <a:close/>
                </a:path>
                <a:path w="2567940" h="493395">
                  <a:moveTo>
                    <a:pt x="2489454" y="407924"/>
                  </a:moveTo>
                  <a:lnTo>
                    <a:pt x="2484460" y="436401"/>
                  </a:lnTo>
                  <a:lnTo>
                    <a:pt x="2498725" y="438912"/>
                  </a:lnTo>
                  <a:lnTo>
                    <a:pt x="2493772" y="467360"/>
                  </a:lnTo>
                  <a:lnTo>
                    <a:pt x="2562007" y="467360"/>
                  </a:lnTo>
                  <a:lnTo>
                    <a:pt x="2567559" y="465709"/>
                  </a:lnTo>
                  <a:lnTo>
                    <a:pt x="2489454" y="407924"/>
                  </a:lnTo>
                  <a:close/>
                </a:path>
                <a:path w="2567940" h="493395">
                  <a:moveTo>
                    <a:pt x="5080" y="0"/>
                  </a:moveTo>
                  <a:lnTo>
                    <a:pt x="0" y="28448"/>
                  </a:lnTo>
                  <a:lnTo>
                    <a:pt x="2479474" y="464843"/>
                  </a:lnTo>
                  <a:lnTo>
                    <a:pt x="2484460" y="436401"/>
                  </a:lnTo>
                  <a:lnTo>
                    <a:pt x="5080" y="0"/>
                  </a:lnTo>
                  <a:close/>
                </a:path>
              </a:pathLst>
            </a:custGeom>
            <a:solidFill>
              <a:srgbClr val="3C85C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470408" y="1107135"/>
            <a:ext cx="1042035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434343"/>
                </a:solidFill>
                <a:latin typeface="Microsoft Sans Serif"/>
                <a:cs typeface="Microsoft Sans Serif"/>
              </a:rPr>
              <a:t>Các</a:t>
            </a:r>
            <a:r>
              <a:rPr dirty="0" sz="2400" spc="30">
                <a:solidFill>
                  <a:srgbClr val="434343"/>
                </a:solidFill>
                <a:latin typeface="Microsoft Sans Serif"/>
                <a:cs typeface="Microsoft Sans Serif"/>
              </a:rPr>
              <a:t> </a:t>
            </a:r>
            <a:r>
              <a:rPr dirty="0" sz="2400">
                <a:solidFill>
                  <a:srgbClr val="434343"/>
                </a:solidFill>
                <a:latin typeface="Microsoft Sans Serif"/>
                <a:cs typeface="Microsoft Sans Serif"/>
              </a:rPr>
              <a:t>Marketer</a:t>
            </a:r>
            <a:r>
              <a:rPr dirty="0" sz="2400" spc="30">
                <a:solidFill>
                  <a:srgbClr val="434343"/>
                </a:solidFill>
                <a:latin typeface="Microsoft Sans Serif"/>
                <a:cs typeface="Microsoft Sans Serif"/>
              </a:rPr>
              <a:t> </a:t>
            </a:r>
            <a:r>
              <a:rPr dirty="0" sz="2400">
                <a:solidFill>
                  <a:srgbClr val="434343"/>
                </a:solidFill>
                <a:latin typeface="Microsoft Sans Serif"/>
                <a:cs typeface="Microsoft Sans Serif"/>
              </a:rPr>
              <a:t>sẽ</a:t>
            </a:r>
            <a:r>
              <a:rPr dirty="0" sz="2400" spc="20">
                <a:solidFill>
                  <a:srgbClr val="434343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10">
                <a:solidFill>
                  <a:srgbClr val="434343"/>
                </a:solidFill>
                <a:latin typeface="Microsoft Sans Serif"/>
                <a:cs typeface="Microsoft Sans Serif"/>
              </a:rPr>
              <a:t>phải</a:t>
            </a:r>
            <a:r>
              <a:rPr dirty="0" sz="2400" spc="30">
                <a:solidFill>
                  <a:srgbClr val="434343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10">
                <a:solidFill>
                  <a:srgbClr val="434343"/>
                </a:solidFill>
                <a:latin typeface="Microsoft Sans Serif"/>
                <a:cs typeface="Microsoft Sans Serif"/>
              </a:rPr>
              <a:t>làm</a:t>
            </a:r>
            <a:r>
              <a:rPr dirty="0" sz="2400" spc="35">
                <a:solidFill>
                  <a:srgbClr val="434343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5">
                <a:solidFill>
                  <a:srgbClr val="434343"/>
                </a:solidFill>
                <a:latin typeface="Microsoft Sans Serif"/>
                <a:cs typeface="Microsoft Sans Serif"/>
              </a:rPr>
              <a:t>việc</a:t>
            </a:r>
            <a:r>
              <a:rPr dirty="0" sz="2400" spc="40">
                <a:solidFill>
                  <a:srgbClr val="434343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5">
                <a:solidFill>
                  <a:srgbClr val="434343"/>
                </a:solidFill>
                <a:latin typeface="Microsoft Sans Serif"/>
                <a:cs typeface="Microsoft Sans Serif"/>
              </a:rPr>
              <a:t>chặt</a:t>
            </a:r>
            <a:r>
              <a:rPr dirty="0" sz="2400" spc="30">
                <a:solidFill>
                  <a:srgbClr val="434343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5">
                <a:solidFill>
                  <a:srgbClr val="434343"/>
                </a:solidFill>
                <a:latin typeface="Microsoft Sans Serif"/>
                <a:cs typeface="Microsoft Sans Serif"/>
              </a:rPr>
              <a:t>chẽ</a:t>
            </a:r>
            <a:r>
              <a:rPr dirty="0" sz="2400" spc="25">
                <a:solidFill>
                  <a:srgbClr val="434343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75">
                <a:solidFill>
                  <a:srgbClr val="434343"/>
                </a:solidFill>
                <a:latin typeface="Microsoft Sans Serif"/>
                <a:cs typeface="Microsoft Sans Serif"/>
              </a:rPr>
              <a:t>với</a:t>
            </a:r>
            <a:r>
              <a:rPr dirty="0" sz="2400" spc="35">
                <a:solidFill>
                  <a:srgbClr val="434343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5">
                <a:solidFill>
                  <a:srgbClr val="434343"/>
                </a:solidFill>
                <a:latin typeface="Microsoft Sans Serif"/>
                <a:cs typeface="Microsoft Sans Serif"/>
              </a:rPr>
              <a:t>sales</a:t>
            </a:r>
            <a:r>
              <a:rPr dirty="0" sz="2400" spc="40">
                <a:solidFill>
                  <a:srgbClr val="434343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5">
                <a:solidFill>
                  <a:srgbClr val="434343"/>
                </a:solidFill>
                <a:latin typeface="Microsoft Sans Serif"/>
                <a:cs typeface="Microsoft Sans Serif"/>
              </a:rPr>
              <a:t>để</a:t>
            </a:r>
            <a:r>
              <a:rPr dirty="0" sz="2400" spc="35">
                <a:solidFill>
                  <a:srgbClr val="434343"/>
                </a:solidFill>
                <a:latin typeface="Microsoft Sans Serif"/>
                <a:cs typeface="Microsoft Sans Serif"/>
              </a:rPr>
              <a:t> </a:t>
            </a:r>
            <a:r>
              <a:rPr dirty="0" sz="2400" b="1">
                <a:solidFill>
                  <a:srgbClr val="434343"/>
                </a:solidFill>
                <a:latin typeface="Arial"/>
                <a:cs typeface="Arial"/>
              </a:rPr>
              <a:t>theo</a:t>
            </a:r>
            <a:r>
              <a:rPr dirty="0" sz="2400" spc="-15" b="1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434343"/>
                </a:solidFill>
                <a:latin typeface="Arial"/>
                <a:cs typeface="Arial"/>
              </a:rPr>
              <a:t>dõi</a:t>
            </a:r>
            <a:r>
              <a:rPr dirty="0" sz="2400" spc="-15" b="1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434343"/>
                </a:solidFill>
                <a:latin typeface="Arial"/>
                <a:cs typeface="Arial"/>
              </a:rPr>
              <a:t>hiệu</a:t>
            </a:r>
            <a:r>
              <a:rPr dirty="0" sz="2400" spc="-15" b="1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434343"/>
                </a:solidFill>
                <a:latin typeface="Arial"/>
                <a:cs typeface="Arial"/>
              </a:rPr>
              <a:t>quả</a:t>
            </a:r>
            <a:r>
              <a:rPr dirty="0" sz="2400" spc="-10" b="1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434343"/>
                </a:solidFill>
                <a:latin typeface="Arial"/>
                <a:cs typeface="Arial"/>
              </a:rPr>
              <a:t>hoạt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400" spc="-5" b="1">
                <a:solidFill>
                  <a:srgbClr val="434343"/>
                </a:solidFill>
                <a:latin typeface="Arial"/>
                <a:cs typeface="Arial"/>
              </a:rPr>
              <a:t>động</a:t>
            </a:r>
            <a:r>
              <a:rPr dirty="0" sz="2400" spc="-20" b="1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434343"/>
                </a:solidFill>
                <a:latin typeface="Microsoft Sans Serif"/>
                <a:cs typeface="Microsoft Sans Serif"/>
              </a:rPr>
              <a:t>và</a:t>
            </a:r>
            <a:r>
              <a:rPr dirty="0" sz="2400" spc="10">
                <a:solidFill>
                  <a:srgbClr val="434343"/>
                </a:solidFill>
                <a:latin typeface="Microsoft Sans Serif"/>
                <a:cs typeface="Microsoft Sans Serif"/>
              </a:rPr>
              <a:t> </a:t>
            </a:r>
            <a:r>
              <a:rPr dirty="0" sz="2400">
                <a:solidFill>
                  <a:srgbClr val="434343"/>
                </a:solidFill>
                <a:latin typeface="Microsoft Sans Serif"/>
                <a:cs typeface="Microsoft Sans Serif"/>
              </a:rPr>
              <a:t>kết</a:t>
            </a:r>
            <a:r>
              <a:rPr dirty="0" sz="2400" spc="20">
                <a:solidFill>
                  <a:srgbClr val="434343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10">
                <a:solidFill>
                  <a:srgbClr val="434343"/>
                </a:solidFill>
                <a:latin typeface="Microsoft Sans Serif"/>
                <a:cs typeface="Microsoft Sans Serif"/>
              </a:rPr>
              <a:t>nối</a:t>
            </a:r>
            <a:r>
              <a:rPr dirty="0" sz="2400" spc="25">
                <a:solidFill>
                  <a:srgbClr val="434343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95">
                <a:solidFill>
                  <a:srgbClr val="434343"/>
                </a:solidFill>
                <a:latin typeface="Microsoft Sans Serif"/>
                <a:cs typeface="Microsoft Sans Serif"/>
              </a:rPr>
              <a:t>ngược</a:t>
            </a:r>
            <a:r>
              <a:rPr dirty="0" sz="2400" spc="30">
                <a:solidFill>
                  <a:srgbClr val="434343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15">
                <a:solidFill>
                  <a:srgbClr val="434343"/>
                </a:solidFill>
                <a:latin typeface="Microsoft Sans Serif"/>
                <a:cs typeface="Microsoft Sans Serif"/>
              </a:rPr>
              <a:t>lại</a:t>
            </a:r>
            <a:r>
              <a:rPr dirty="0" sz="2400" spc="25">
                <a:solidFill>
                  <a:srgbClr val="434343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75">
                <a:solidFill>
                  <a:srgbClr val="434343"/>
                </a:solidFill>
                <a:latin typeface="Microsoft Sans Serif"/>
                <a:cs typeface="Microsoft Sans Serif"/>
              </a:rPr>
              <a:t>với</a:t>
            </a:r>
            <a:r>
              <a:rPr dirty="0" sz="2400" spc="15">
                <a:solidFill>
                  <a:srgbClr val="434343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5">
                <a:solidFill>
                  <a:srgbClr val="434343"/>
                </a:solidFill>
                <a:latin typeface="Microsoft Sans Serif"/>
                <a:cs typeface="Microsoft Sans Serif"/>
              </a:rPr>
              <a:t>quảng</a:t>
            </a:r>
            <a:r>
              <a:rPr dirty="0" sz="2400" spc="35">
                <a:solidFill>
                  <a:srgbClr val="434343"/>
                </a:solidFill>
                <a:latin typeface="Microsoft Sans Serif"/>
                <a:cs typeface="Microsoft Sans Serif"/>
              </a:rPr>
              <a:t> </a:t>
            </a:r>
            <a:r>
              <a:rPr dirty="0" sz="2400">
                <a:solidFill>
                  <a:srgbClr val="434343"/>
                </a:solidFill>
                <a:latin typeface="Microsoft Sans Serif"/>
                <a:cs typeface="Microsoft Sans Serif"/>
              </a:rPr>
              <a:t>cáo.</a:t>
            </a:r>
            <a:endParaRPr sz="2400">
              <a:latin typeface="Microsoft Sans Serif"/>
              <a:cs typeface="Microsoft Sans Serif"/>
            </a:endParaRPr>
          </a:p>
        </p:txBody>
      </p: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50079" y="2714244"/>
            <a:ext cx="2791968" cy="2790443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977389" y="3731767"/>
            <a:ext cx="207327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434343"/>
                </a:solidFill>
                <a:latin typeface="Arial"/>
                <a:cs typeface="Arial"/>
              </a:rPr>
              <a:t>Channel</a:t>
            </a:r>
            <a:r>
              <a:rPr dirty="0" sz="1600" spc="-70" b="1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434343"/>
                </a:solidFill>
                <a:latin typeface="Arial"/>
                <a:cs typeface="Arial"/>
              </a:rPr>
              <a:t>optimization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879600" y="2686435"/>
            <a:ext cx="2399665" cy="2526030"/>
            <a:chOff x="1879600" y="2686435"/>
            <a:chExt cx="2399665" cy="2526030"/>
          </a:xfrm>
        </p:grpSpPr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13142" y="2686435"/>
              <a:ext cx="1981488" cy="58152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879600" y="4015739"/>
              <a:ext cx="2399665" cy="1196340"/>
            </a:xfrm>
            <a:custGeom>
              <a:avLst/>
              <a:gdLst/>
              <a:ahLst/>
              <a:cxnLst/>
              <a:rect l="l" t="t" r="r" b="b"/>
              <a:pathLst>
                <a:path w="2399665" h="1196339">
                  <a:moveTo>
                    <a:pt x="2399538" y="627126"/>
                  </a:moveTo>
                  <a:lnTo>
                    <a:pt x="2305050" y="604393"/>
                  </a:lnTo>
                  <a:lnTo>
                    <a:pt x="2311616" y="632688"/>
                  </a:lnTo>
                  <a:lnTo>
                    <a:pt x="0" y="1168146"/>
                  </a:lnTo>
                  <a:lnTo>
                    <a:pt x="6604" y="1196340"/>
                  </a:lnTo>
                  <a:lnTo>
                    <a:pt x="2318169" y="660869"/>
                  </a:lnTo>
                  <a:lnTo>
                    <a:pt x="2324735" y="689102"/>
                  </a:lnTo>
                  <a:lnTo>
                    <a:pt x="2396769" y="629412"/>
                  </a:lnTo>
                  <a:lnTo>
                    <a:pt x="2399538" y="627126"/>
                  </a:lnTo>
                  <a:close/>
                </a:path>
                <a:path w="2399665" h="1196339">
                  <a:moveTo>
                    <a:pt x="2399538" y="43434"/>
                  </a:moveTo>
                  <a:lnTo>
                    <a:pt x="2370569" y="28956"/>
                  </a:lnTo>
                  <a:lnTo>
                    <a:pt x="2312670" y="0"/>
                  </a:lnTo>
                  <a:lnTo>
                    <a:pt x="2312670" y="28956"/>
                  </a:lnTo>
                  <a:lnTo>
                    <a:pt x="3302" y="28956"/>
                  </a:lnTo>
                  <a:lnTo>
                    <a:pt x="3302" y="57912"/>
                  </a:lnTo>
                  <a:lnTo>
                    <a:pt x="2312670" y="57912"/>
                  </a:lnTo>
                  <a:lnTo>
                    <a:pt x="2312670" y="86868"/>
                  </a:lnTo>
                  <a:lnTo>
                    <a:pt x="2370582" y="57912"/>
                  </a:lnTo>
                  <a:lnTo>
                    <a:pt x="2399538" y="43434"/>
                  </a:lnTo>
                  <a:close/>
                </a:path>
              </a:pathLst>
            </a:custGeom>
            <a:solidFill>
              <a:srgbClr val="3C85C5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" name="object 26"/>
          <p:cNvGrpSpPr/>
          <p:nvPr/>
        </p:nvGrpSpPr>
        <p:grpSpPr>
          <a:xfrm>
            <a:off x="7314945" y="2838830"/>
            <a:ext cx="2567940" cy="723265"/>
            <a:chOff x="7314945" y="2838830"/>
            <a:chExt cx="2567940" cy="723265"/>
          </a:xfrm>
        </p:grpSpPr>
        <p:sp>
          <p:nvSpPr>
            <p:cNvPr id="27" name="object 27"/>
            <p:cNvSpPr/>
            <p:nvPr/>
          </p:nvSpPr>
          <p:spPr>
            <a:xfrm>
              <a:off x="7314945" y="3068319"/>
              <a:ext cx="2567940" cy="493395"/>
            </a:xfrm>
            <a:custGeom>
              <a:avLst/>
              <a:gdLst/>
              <a:ahLst/>
              <a:cxnLst/>
              <a:rect l="l" t="t" r="r" b="b"/>
              <a:pathLst>
                <a:path w="2567940" h="493395">
                  <a:moveTo>
                    <a:pt x="2479474" y="28551"/>
                  </a:moveTo>
                  <a:lnTo>
                    <a:pt x="0" y="464946"/>
                  </a:lnTo>
                  <a:lnTo>
                    <a:pt x="5079" y="493394"/>
                  </a:lnTo>
                  <a:lnTo>
                    <a:pt x="2484460" y="56993"/>
                  </a:lnTo>
                  <a:lnTo>
                    <a:pt x="2479474" y="28551"/>
                  </a:lnTo>
                  <a:close/>
                </a:path>
                <a:path w="2567940" h="493395">
                  <a:moveTo>
                    <a:pt x="2562007" y="26034"/>
                  </a:moveTo>
                  <a:lnTo>
                    <a:pt x="2493772" y="26034"/>
                  </a:lnTo>
                  <a:lnTo>
                    <a:pt x="2498725" y="54482"/>
                  </a:lnTo>
                  <a:lnTo>
                    <a:pt x="2484460" y="56993"/>
                  </a:lnTo>
                  <a:lnTo>
                    <a:pt x="2489454" y="85470"/>
                  </a:lnTo>
                  <a:lnTo>
                    <a:pt x="2567558" y="27685"/>
                  </a:lnTo>
                  <a:lnTo>
                    <a:pt x="2562007" y="26034"/>
                  </a:lnTo>
                  <a:close/>
                </a:path>
                <a:path w="2567940" h="493395">
                  <a:moveTo>
                    <a:pt x="2493772" y="26034"/>
                  </a:moveTo>
                  <a:lnTo>
                    <a:pt x="2479474" y="28551"/>
                  </a:lnTo>
                  <a:lnTo>
                    <a:pt x="2484460" y="56993"/>
                  </a:lnTo>
                  <a:lnTo>
                    <a:pt x="2498725" y="54482"/>
                  </a:lnTo>
                  <a:lnTo>
                    <a:pt x="2493772" y="26034"/>
                  </a:lnTo>
                  <a:close/>
                </a:path>
                <a:path w="2567940" h="493395">
                  <a:moveTo>
                    <a:pt x="2474468" y="0"/>
                  </a:moveTo>
                  <a:lnTo>
                    <a:pt x="2479474" y="28551"/>
                  </a:lnTo>
                  <a:lnTo>
                    <a:pt x="2493772" y="26034"/>
                  </a:lnTo>
                  <a:lnTo>
                    <a:pt x="2562007" y="26034"/>
                  </a:lnTo>
                  <a:lnTo>
                    <a:pt x="2474468" y="0"/>
                  </a:lnTo>
                  <a:close/>
                </a:path>
              </a:pathLst>
            </a:custGeom>
            <a:solidFill>
              <a:srgbClr val="3C85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7958708" y="2838830"/>
              <a:ext cx="826769" cy="262890"/>
            </a:xfrm>
            <a:custGeom>
              <a:avLst/>
              <a:gdLst/>
              <a:ahLst/>
              <a:cxnLst/>
              <a:rect l="l" t="t" r="r" b="b"/>
              <a:pathLst>
                <a:path w="826770" h="262889">
                  <a:moveTo>
                    <a:pt x="28701" y="116078"/>
                  </a:moveTo>
                  <a:lnTo>
                    <a:pt x="0" y="121920"/>
                  </a:lnTo>
                  <a:lnTo>
                    <a:pt x="28956" y="262890"/>
                  </a:lnTo>
                  <a:lnTo>
                    <a:pt x="128905" y="242443"/>
                  </a:lnTo>
                  <a:lnTo>
                    <a:pt x="127015" y="233045"/>
                  </a:lnTo>
                  <a:lnTo>
                    <a:pt x="52705" y="233045"/>
                  </a:lnTo>
                  <a:lnTo>
                    <a:pt x="28701" y="116078"/>
                  </a:lnTo>
                  <a:close/>
                </a:path>
                <a:path w="826770" h="262889">
                  <a:moveTo>
                    <a:pt x="124079" y="218440"/>
                  </a:moveTo>
                  <a:lnTo>
                    <a:pt x="52705" y="233045"/>
                  </a:lnTo>
                  <a:lnTo>
                    <a:pt x="127015" y="233045"/>
                  </a:lnTo>
                  <a:lnTo>
                    <a:pt x="124079" y="218440"/>
                  </a:lnTo>
                  <a:close/>
                </a:path>
                <a:path w="826770" h="262889">
                  <a:moveTo>
                    <a:pt x="185352" y="122112"/>
                  </a:moveTo>
                  <a:lnTo>
                    <a:pt x="147955" y="135763"/>
                  </a:lnTo>
                  <a:lnTo>
                    <a:pt x="130740" y="171831"/>
                  </a:lnTo>
                  <a:lnTo>
                    <a:pt x="130718" y="179828"/>
                  </a:lnTo>
                  <a:lnTo>
                    <a:pt x="131699" y="186690"/>
                  </a:lnTo>
                  <a:lnTo>
                    <a:pt x="149480" y="220444"/>
                  </a:lnTo>
                  <a:lnTo>
                    <a:pt x="182102" y="232235"/>
                  </a:lnTo>
                  <a:lnTo>
                    <a:pt x="189164" y="232034"/>
                  </a:lnTo>
                  <a:lnTo>
                    <a:pt x="224414" y="216261"/>
                  </a:lnTo>
                  <a:lnTo>
                    <a:pt x="229109" y="210312"/>
                  </a:lnTo>
                  <a:lnTo>
                    <a:pt x="184531" y="210312"/>
                  </a:lnTo>
                  <a:lnTo>
                    <a:pt x="177926" y="208788"/>
                  </a:lnTo>
                  <a:lnTo>
                    <a:pt x="165989" y="199898"/>
                  </a:lnTo>
                  <a:lnTo>
                    <a:pt x="162051" y="192659"/>
                  </a:lnTo>
                  <a:lnTo>
                    <a:pt x="159893" y="182372"/>
                  </a:lnTo>
                  <a:lnTo>
                    <a:pt x="158896" y="175089"/>
                  </a:lnTo>
                  <a:lnTo>
                    <a:pt x="158972" y="168497"/>
                  </a:lnTo>
                  <a:lnTo>
                    <a:pt x="178689" y="145669"/>
                  </a:lnTo>
                  <a:lnTo>
                    <a:pt x="185800" y="144145"/>
                  </a:lnTo>
                  <a:lnTo>
                    <a:pt x="228951" y="144145"/>
                  </a:lnTo>
                  <a:lnTo>
                    <a:pt x="223607" y="137521"/>
                  </a:lnTo>
                  <a:lnTo>
                    <a:pt x="215392" y="130810"/>
                  </a:lnTo>
                  <a:lnTo>
                    <a:pt x="206029" y="125783"/>
                  </a:lnTo>
                  <a:lnTo>
                    <a:pt x="196024" y="122888"/>
                  </a:lnTo>
                  <a:lnTo>
                    <a:pt x="185352" y="122112"/>
                  </a:lnTo>
                  <a:close/>
                </a:path>
                <a:path w="826770" h="262889">
                  <a:moveTo>
                    <a:pt x="228951" y="144145"/>
                  </a:moveTo>
                  <a:lnTo>
                    <a:pt x="185800" y="144145"/>
                  </a:lnTo>
                  <a:lnTo>
                    <a:pt x="192277" y="145669"/>
                  </a:lnTo>
                  <a:lnTo>
                    <a:pt x="198247" y="150114"/>
                  </a:lnTo>
                  <a:lnTo>
                    <a:pt x="204089" y="154559"/>
                  </a:lnTo>
                  <a:lnTo>
                    <a:pt x="208152" y="161798"/>
                  </a:lnTo>
                  <a:lnTo>
                    <a:pt x="210185" y="171831"/>
                  </a:lnTo>
                  <a:lnTo>
                    <a:pt x="211254" y="179260"/>
                  </a:lnTo>
                  <a:lnTo>
                    <a:pt x="211216" y="185927"/>
                  </a:lnTo>
                  <a:lnTo>
                    <a:pt x="191643" y="208788"/>
                  </a:lnTo>
                  <a:lnTo>
                    <a:pt x="184531" y="210312"/>
                  </a:lnTo>
                  <a:lnTo>
                    <a:pt x="229109" y="210312"/>
                  </a:lnTo>
                  <a:lnTo>
                    <a:pt x="231013" y="207899"/>
                  </a:lnTo>
                  <a:lnTo>
                    <a:pt x="235966" y="198350"/>
                  </a:lnTo>
                  <a:lnTo>
                    <a:pt x="238823" y="188182"/>
                  </a:lnTo>
                  <a:lnTo>
                    <a:pt x="239585" y="177395"/>
                  </a:lnTo>
                  <a:lnTo>
                    <a:pt x="238251" y="165989"/>
                  </a:lnTo>
                  <a:lnTo>
                    <a:pt x="235037" y="155134"/>
                  </a:lnTo>
                  <a:lnTo>
                    <a:pt x="230155" y="145637"/>
                  </a:lnTo>
                  <a:lnTo>
                    <a:pt x="228951" y="144145"/>
                  </a:lnTo>
                  <a:close/>
                </a:path>
                <a:path w="826770" h="262889">
                  <a:moveTo>
                    <a:pt x="309435" y="97774"/>
                  </a:moveTo>
                  <a:lnTo>
                    <a:pt x="272288" y="106997"/>
                  </a:lnTo>
                  <a:lnTo>
                    <a:pt x="251999" y="139969"/>
                  </a:lnTo>
                  <a:lnTo>
                    <a:pt x="251642" y="151104"/>
                  </a:lnTo>
                  <a:lnTo>
                    <a:pt x="253238" y="163322"/>
                  </a:lnTo>
                  <a:lnTo>
                    <a:pt x="274700" y="200025"/>
                  </a:lnTo>
                  <a:lnTo>
                    <a:pt x="302811" y="208240"/>
                  </a:lnTo>
                  <a:lnTo>
                    <a:pt x="313690" y="206883"/>
                  </a:lnTo>
                  <a:lnTo>
                    <a:pt x="347004" y="185928"/>
                  </a:lnTo>
                  <a:lnTo>
                    <a:pt x="303530" y="185928"/>
                  </a:lnTo>
                  <a:lnTo>
                    <a:pt x="297434" y="184531"/>
                  </a:lnTo>
                  <a:lnTo>
                    <a:pt x="279709" y="147939"/>
                  </a:lnTo>
                  <a:lnTo>
                    <a:pt x="279495" y="141224"/>
                  </a:lnTo>
                  <a:lnTo>
                    <a:pt x="280281" y="135556"/>
                  </a:lnTo>
                  <a:lnTo>
                    <a:pt x="282067" y="130937"/>
                  </a:lnTo>
                  <a:lnTo>
                    <a:pt x="285242" y="125349"/>
                  </a:lnTo>
                  <a:lnTo>
                    <a:pt x="290068" y="121920"/>
                  </a:lnTo>
                  <a:lnTo>
                    <a:pt x="302006" y="119507"/>
                  </a:lnTo>
                  <a:lnTo>
                    <a:pt x="342820" y="119507"/>
                  </a:lnTo>
                  <a:lnTo>
                    <a:pt x="340296" y="115363"/>
                  </a:lnTo>
                  <a:lnTo>
                    <a:pt x="335343" y="109410"/>
                  </a:lnTo>
                  <a:lnTo>
                    <a:pt x="329819" y="104695"/>
                  </a:lnTo>
                  <a:lnTo>
                    <a:pt x="323723" y="101219"/>
                  </a:lnTo>
                  <a:lnTo>
                    <a:pt x="316960" y="98883"/>
                  </a:lnTo>
                  <a:lnTo>
                    <a:pt x="309435" y="97774"/>
                  </a:lnTo>
                  <a:close/>
                </a:path>
                <a:path w="826770" h="262889">
                  <a:moveTo>
                    <a:pt x="353822" y="159893"/>
                  </a:moveTo>
                  <a:lnTo>
                    <a:pt x="326136" y="160909"/>
                  </a:lnTo>
                  <a:lnTo>
                    <a:pt x="326136" y="168275"/>
                  </a:lnTo>
                  <a:lnTo>
                    <a:pt x="324866" y="173863"/>
                  </a:lnTo>
                  <a:lnTo>
                    <a:pt x="322199" y="177419"/>
                  </a:lnTo>
                  <a:lnTo>
                    <a:pt x="319532" y="181102"/>
                  </a:lnTo>
                  <a:lnTo>
                    <a:pt x="315595" y="183388"/>
                  </a:lnTo>
                  <a:lnTo>
                    <a:pt x="310388" y="184531"/>
                  </a:lnTo>
                  <a:lnTo>
                    <a:pt x="303530" y="185928"/>
                  </a:lnTo>
                  <a:lnTo>
                    <a:pt x="347004" y="185928"/>
                  </a:lnTo>
                  <a:lnTo>
                    <a:pt x="347892" y="184628"/>
                  </a:lnTo>
                  <a:lnTo>
                    <a:pt x="351059" y="177307"/>
                  </a:lnTo>
                  <a:lnTo>
                    <a:pt x="353036" y="169058"/>
                  </a:lnTo>
                  <a:lnTo>
                    <a:pt x="353822" y="159893"/>
                  </a:lnTo>
                  <a:close/>
                </a:path>
                <a:path w="826770" h="262889">
                  <a:moveTo>
                    <a:pt x="342820" y="119507"/>
                  </a:moveTo>
                  <a:lnTo>
                    <a:pt x="302006" y="119507"/>
                  </a:lnTo>
                  <a:lnTo>
                    <a:pt x="306450" y="120015"/>
                  </a:lnTo>
                  <a:lnTo>
                    <a:pt x="310261" y="122047"/>
                  </a:lnTo>
                  <a:lnTo>
                    <a:pt x="313944" y="124079"/>
                  </a:lnTo>
                  <a:lnTo>
                    <a:pt x="316865" y="127762"/>
                  </a:lnTo>
                  <a:lnTo>
                    <a:pt x="318897" y="132969"/>
                  </a:lnTo>
                  <a:lnTo>
                    <a:pt x="344677" y="122555"/>
                  </a:lnTo>
                  <a:lnTo>
                    <a:pt x="342820" y="119507"/>
                  </a:lnTo>
                  <a:close/>
                </a:path>
                <a:path w="826770" h="262889">
                  <a:moveTo>
                    <a:pt x="448110" y="97155"/>
                  </a:moveTo>
                  <a:lnTo>
                    <a:pt x="413512" y="97155"/>
                  </a:lnTo>
                  <a:lnTo>
                    <a:pt x="416560" y="98933"/>
                  </a:lnTo>
                  <a:lnTo>
                    <a:pt x="419608" y="100584"/>
                  </a:lnTo>
                  <a:lnTo>
                    <a:pt x="421640" y="104140"/>
                  </a:lnTo>
                  <a:lnTo>
                    <a:pt x="422783" y="109347"/>
                  </a:lnTo>
                  <a:lnTo>
                    <a:pt x="423291" y="112014"/>
                  </a:lnTo>
                  <a:lnTo>
                    <a:pt x="419221" y="114490"/>
                  </a:lnTo>
                  <a:lnTo>
                    <a:pt x="413686" y="117348"/>
                  </a:lnTo>
                  <a:lnTo>
                    <a:pt x="406699" y="120586"/>
                  </a:lnTo>
                  <a:lnTo>
                    <a:pt x="398272" y="124206"/>
                  </a:lnTo>
                  <a:lnTo>
                    <a:pt x="389127" y="127889"/>
                  </a:lnTo>
                  <a:lnTo>
                    <a:pt x="382397" y="131445"/>
                  </a:lnTo>
                  <a:lnTo>
                    <a:pt x="366141" y="158369"/>
                  </a:lnTo>
                  <a:lnTo>
                    <a:pt x="367284" y="164211"/>
                  </a:lnTo>
                  <a:lnTo>
                    <a:pt x="400180" y="188686"/>
                  </a:lnTo>
                  <a:lnTo>
                    <a:pt x="407797" y="187706"/>
                  </a:lnTo>
                  <a:lnTo>
                    <a:pt x="413766" y="186436"/>
                  </a:lnTo>
                  <a:lnTo>
                    <a:pt x="419226" y="184150"/>
                  </a:lnTo>
                  <a:lnTo>
                    <a:pt x="424052" y="180721"/>
                  </a:lnTo>
                  <a:lnTo>
                    <a:pt x="428879" y="177419"/>
                  </a:lnTo>
                  <a:lnTo>
                    <a:pt x="433197" y="172974"/>
                  </a:lnTo>
                  <a:lnTo>
                    <a:pt x="436794" y="167640"/>
                  </a:lnTo>
                  <a:lnTo>
                    <a:pt x="407670" y="167640"/>
                  </a:lnTo>
                  <a:lnTo>
                    <a:pt x="403733" y="167005"/>
                  </a:lnTo>
                  <a:lnTo>
                    <a:pt x="396875" y="162687"/>
                  </a:lnTo>
                  <a:lnTo>
                    <a:pt x="394843" y="159639"/>
                  </a:lnTo>
                  <a:lnTo>
                    <a:pt x="393904" y="155575"/>
                  </a:lnTo>
                  <a:lnTo>
                    <a:pt x="393192" y="151892"/>
                  </a:lnTo>
                  <a:lnTo>
                    <a:pt x="394335" y="148336"/>
                  </a:lnTo>
                  <a:lnTo>
                    <a:pt x="397383" y="145161"/>
                  </a:lnTo>
                  <a:lnTo>
                    <a:pt x="399415" y="143129"/>
                  </a:lnTo>
                  <a:lnTo>
                    <a:pt x="403987" y="140462"/>
                  </a:lnTo>
                  <a:lnTo>
                    <a:pt x="418465" y="134112"/>
                  </a:lnTo>
                  <a:lnTo>
                    <a:pt x="423672" y="131699"/>
                  </a:lnTo>
                  <a:lnTo>
                    <a:pt x="426974" y="129794"/>
                  </a:lnTo>
                  <a:lnTo>
                    <a:pt x="454581" y="129794"/>
                  </a:lnTo>
                  <a:lnTo>
                    <a:pt x="450342" y="108077"/>
                  </a:lnTo>
                  <a:lnTo>
                    <a:pt x="448110" y="97155"/>
                  </a:lnTo>
                  <a:close/>
                </a:path>
                <a:path w="826770" h="262889">
                  <a:moveTo>
                    <a:pt x="465970" y="167513"/>
                  </a:moveTo>
                  <a:lnTo>
                    <a:pt x="436880" y="167513"/>
                  </a:lnTo>
                  <a:lnTo>
                    <a:pt x="437261" y="168021"/>
                  </a:lnTo>
                  <a:lnTo>
                    <a:pt x="438531" y="170561"/>
                  </a:lnTo>
                  <a:lnTo>
                    <a:pt x="440309" y="173863"/>
                  </a:lnTo>
                  <a:lnTo>
                    <a:pt x="441706" y="176403"/>
                  </a:lnTo>
                  <a:lnTo>
                    <a:pt x="442849" y="178054"/>
                  </a:lnTo>
                  <a:lnTo>
                    <a:pt x="469773" y="172466"/>
                  </a:lnTo>
                  <a:lnTo>
                    <a:pt x="466344" y="168148"/>
                  </a:lnTo>
                  <a:lnTo>
                    <a:pt x="465970" y="167513"/>
                  </a:lnTo>
                  <a:close/>
                </a:path>
                <a:path w="826770" h="262889">
                  <a:moveTo>
                    <a:pt x="454581" y="129794"/>
                  </a:moveTo>
                  <a:lnTo>
                    <a:pt x="426974" y="129794"/>
                  </a:lnTo>
                  <a:lnTo>
                    <a:pt x="428241" y="135890"/>
                  </a:lnTo>
                  <a:lnTo>
                    <a:pt x="429387" y="141732"/>
                  </a:lnTo>
                  <a:lnTo>
                    <a:pt x="429778" y="145161"/>
                  </a:lnTo>
                  <a:lnTo>
                    <a:pt x="429825" y="147574"/>
                  </a:lnTo>
                  <a:lnTo>
                    <a:pt x="429717" y="149225"/>
                  </a:lnTo>
                  <a:lnTo>
                    <a:pt x="407670" y="167640"/>
                  </a:lnTo>
                  <a:lnTo>
                    <a:pt x="436794" y="167640"/>
                  </a:lnTo>
                  <a:lnTo>
                    <a:pt x="465970" y="167513"/>
                  </a:lnTo>
                  <a:lnTo>
                    <a:pt x="463804" y="163830"/>
                  </a:lnTo>
                  <a:lnTo>
                    <a:pt x="461379" y="158242"/>
                  </a:lnTo>
                  <a:lnTo>
                    <a:pt x="460248" y="155575"/>
                  </a:lnTo>
                  <a:lnTo>
                    <a:pt x="458538" y="149225"/>
                  </a:lnTo>
                  <a:lnTo>
                    <a:pt x="456465" y="139446"/>
                  </a:lnTo>
                  <a:lnTo>
                    <a:pt x="454581" y="129794"/>
                  </a:lnTo>
                  <a:close/>
                </a:path>
                <a:path w="826770" h="262889">
                  <a:moveTo>
                    <a:pt x="503814" y="86741"/>
                  </a:moveTo>
                  <a:lnTo>
                    <a:pt x="475361" y="86741"/>
                  </a:lnTo>
                  <a:lnTo>
                    <a:pt x="484531" y="131699"/>
                  </a:lnTo>
                  <a:lnTo>
                    <a:pt x="495426" y="160401"/>
                  </a:lnTo>
                  <a:lnTo>
                    <a:pt x="497713" y="162687"/>
                  </a:lnTo>
                  <a:lnTo>
                    <a:pt x="501015" y="164211"/>
                  </a:lnTo>
                  <a:lnTo>
                    <a:pt x="505333" y="165100"/>
                  </a:lnTo>
                  <a:lnTo>
                    <a:pt x="509650" y="165862"/>
                  </a:lnTo>
                  <a:lnTo>
                    <a:pt x="514223" y="165862"/>
                  </a:lnTo>
                  <a:lnTo>
                    <a:pt x="527176" y="163195"/>
                  </a:lnTo>
                  <a:lnTo>
                    <a:pt x="534035" y="160401"/>
                  </a:lnTo>
                  <a:lnTo>
                    <a:pt x="539876" y="156337"/>
                  </a:lnTo>
                  <a:lnTo>
                    <a:pt x="534880" y="140970"/>
                  </a:lnTo>
                  <a:lnTo>
                    <a:pt x="520954" y="140970"/>
                  </a:lnTo>
                  <a:lnTo>
                    <a:pt x="519302" y="140716"/>
                  </a:lnTo>
                  <a:lnTo>
                    <a:pt x="517906" y="140081"/>
                  </a:lnTo>
                  <a:lnTo>
                    <a:pt x="516382" y="139446"/>
                  </a:lnTo>
                  <a:lnTo>
                    <a:pt x="515366" y="138557"/>
                  </a:lnTo>
                  <a:lnTo>
                    <a:pt x="514731" y="137160"/>
                  </a:lnTo>
                  <a:lnTo>
                    <a:pt x="514096" y="135890"/>
                  </a:lnTo>
                  <a:lnTo>
                    <a:pt x="512952" y="131064"/>
                  </a:lnTo>
                  <a:lnTo>
                    <a:pt x="511175" y="122555"/>
                  </a:lnTo>
                  <a:lnTo>
                    <a:pt x="503814" y="86741"/>
                  </a:lnTo>
                  <a:close/>
                </a:path>
                <a:path w="826770" h="262889">
                  <a:moveTo>
                    <a:pt x="562610" y="46228"/>
                  </a:moveTo>
                  <a:lnTo>
                    <a:pt x="535305" y="51816"/>
                  </a:lnTo>
                  <a:lnTo>
                    <a:pt x="556387" y="154686"/>
                  </a:lnTo>
                  <a:lnTo>
                    <a:pt x="583692" y="149225"/>
                  </a:lnTo>
                  <a:lnTo>
                    <a:pt x="562610" y="46228"/>
                  </a:lnTo>
                  <a:close/>
                </a:path>
                <a:path w="826770" h="262889">
                  <a:moveTo>
                    <a:pt x="533146" y="135636"/>
                  </a:moveTo>
                  <a:lnTo>
                    <a:pt x="528701" y="138430"/>
                  </a:lnTo>
                  <a:lnTo>
                    <a:pt x="525272" y="140081"/>
                  </a:lnTo>
                  <a:lnTo>
                    <a:pt x="522732" y="140589"/>
                  </a:lnTo>
                  <a:lnTo>
                    <a:pt x="520954" y="140970"/>
                  </a:lnTo>
                  <a:lnTo>
                    <a:pt x="534880" y="140970"/>
                  </a:lnTo>
                  <a:lnTo>
                    <a:pt x="533146" y="135636"/>
                  </a:lnTo>
                  <a:close/>
                </a:path>
                <a:path w="826770" h="262889">
                  <a:moveTo>
                    <a:pt x="415036" y="75136"/>
                  </a:moveTo>
                  <a:lnTo>
                    <a:pt x="375171" y="86397"/>
                  </a:lnTo>
                  <a:lnTo>
                    <a:pt x="360299" y="115697"/>
                  </a:lnTo>
                  <a:lnTo>
                    <a:pt x="385952" y="115189"/>
                  </a:lnTo>
                  <a:lnTo>
                    <a:pt x="386715" y="109982"/>
                  </a:lnTo>
                  <a:lnTo>
                    <a:pt x="388112" y="106172"/>
                  </a:lnTo>
                  <a:lnTo>
                    <a:pt x="390525" y="103759"/>
                  </a:lnTo>
                  <a:lnTo>
                    <a:pt x="392811" y="101346"/>
                  </a:lnTo>
                  <a:lnTo>
                    <a:pt x="396367" y="99568"/>
                  </a:lnTo>
                  <a:lnTo>
                    <a:pt x="401193" y="98552"/>
                  </a:lnTo>
                  <a:lnTo>
                    <a:pt x="408432" y="97155"/>
                  </a:lnTo>
                  <a:lnTo>
                    <a:pt x="448110" y="97155"/>
                  </a:lnTo>
                  <a:lnTo>
                    <a:pt x="447929" y="96266"/>
                  </a:lnTo>
                  <a:lnTo>
                    <a:pt x="445135" y="88392"/>
                  </a:lnTo>
                  <a:lnTo>
                    <a:pt x="441706" y="84455"/>
                  </a:lnTo>
                  <a:lnTo>
                    <a:pt x="438404" y="80518"/>
                  </a:lnTo>
                  <a:lnTo>
                    <a:pt x="433450" y="77724"/>
                  </a:lnTo>
                  <a:lnTo>
                    <a:pt x="426974" y="76073"/>
                  </a:lnTo>
                  <a:lnTo>
                    <a:pt x="421516" y="75217"/>
                  </a:lnTo>
                  <a:lnTo>
                    <a:pt x="415036" y="75136"/>
                  </a:lnTo>
                  <a:close/>
                </a:path>
                <a:path w="826770" h="262889">
                  <a:moveTo>
                    <a:pt x="490727" y="22987"/>
                  </a:moveTo>
                  <a:lnTo>
                    <a:pt x="466725" y="44577"/>
                  </a:lnTo>
                  <a:lnTo>
                    <a:pt x="470916" y="65024"/>
                  </a:lnTo>
                  <a:lnTo>
                    <a:pt x="458343" y="67564"/>
                  </a:lnTo>
                  <a:lnTo>
                    <a:pt x="462788" y="89281"/>
                  </a:lnTo>
                  <a:lnTo>
                    <a:pt x="475361" y="86741"/>
                  </a:lnTo>
                  <a:lnTo>
                    <a:pt x="503814" y="86741"/>
                  </a:lnTo>
                  <a:lnTo>
                    <a:pt x="502666" y="81153"/>
                  </a:lnTo>
                  <a:lnTo>
                    <a:pt x="521335" y="77343"/>
                  </a:lnTo>
                  <a:lnTo>
                    <a:pt x="517669" y="59436"/>
                  </a:lnTo>
                  <a:lnTo>
                    <a:pt x="498221" y="59436"/>
                  </a:lnTo>
                  <a:lnTo>
                    <a:pt x="490727" y="22987"/>
                  </a:lnTo>
                  <a:close/>
                </a:path>
                <a:path w="826770" h="262889">
                  <a:moveTo>
                    <a:pt x="516890" y="55626"/>
                  </a:moveTo>
                  <a:lnTo>
                    <a:pt x="498221" y="59436"/>
                  </a:lnTo>
                  <a:lnTo>
                    <a:pt x="517669" y="59436"/>
                  </a:lnTo>
                  <a:lnTo>
                    <a:pt x="516890" y="55626"/>
                  </a:lnTo>
                  <a:close/>
                </a:path>
                <a:path w="826770" h="262889">
                  <a:moveTo>
                    <a:pt x="554482" y="6985"/>
                  </a:moveTo>
                  <a:lnTo>
                    <a:pt x="527304" y="12573"/>
                  </a:lnTo>
                  <a:lnTo>
                    <a:pt x="532511" y="37846"/>
                  </a:lnTo>
                  <a:lnTo>
                    <a:pt x="559689" y="32258"/>
                  </a:lnTo>
                  <a:lnTo>
                    <a:pt x="554482" y="6985"/>
                  </a:lnTo>
                  <a:close/>
                </a:path>
                <a:path w="826770" h="262889">
                  <a:moveTo>
                    <a:pt x="648158" y="27241"/>
                  </a:moveTo>
                  <a:lnTo>
                    <a:pt x="610743" y="40894"/>
                  </a:lnTo>
                  <a:lnTo>
                    <a:pt x="593593" y="76962"/>
                  </a:lnTo>
                  <a:lnTo>
                    <a:pt x="593562" y="84959"/>
                  </a:lnTo>
                  <a:lnTo>
                    <a:pt x="594487" y="91821"/>
                  </a:lnTo>
                  <a:lnTo>
                    <a:pt x="612324" y="125575"/>
                  </a:lnTo>
                  <a:lnTo>
                    <a:pt x="644921" y="137366"/>
                  </a:lnTo>
                  <a:lnTo>
                    <a:pt x="652008" y="137165"/>
                  </a:lnTo>
                  <a:lnTo>
                    <a:pt x="687258" y="121392"/>
                  </a:lnTo>
                  <a:lnTo>
                    <a:pt x="692003" y="115443"/>
                  </a:lnTo>
                  <a:lnTo>
                    <a:pt x="647319" y="115443"/>
                  </a:lnTo>
                  <a:lnTo>
                    <a:pt x="640842" y="113919"/>
                  </a:lnTo>
                  <a:lnTo>
                    <a:pt x="628904" y="105029"/>
                  </a:lnTo>
                  <a:lnTo>
                    <a:pt x="624840" y="97663"/>
                  </a:lnTo>
                  <a:lnTo>
                    <a:pt x="622681" y="87503"/>
                  </a:lnTo>
                  <a:lnTo>
                    <a:pt x="621684" y="80220"/>
                  </a:lnTo>
                  <a:lnTo>
                    <a:pt x="621760" y="73628"/>
                  </a:lnTo>
                  <a:lnTo>
                    <a:pt x="648589" y="49276"/>
                  </a:lnTo>
                  <a:lnTo>
                    <a:pt x="691758" y="49276"/>
                  </a:lnTo>
                  <a:lnTo>
                    <a:pt x="686395" y="42598"/>
                  </a:lnTo>
                  <a:lnTo>
                    <a:pt x="678180" y="35814"/>
                  </a:lnTo>
                  <a:lnTo>
                    <a:pt x="668871" y="30861"/>
                  </a:lnTo>
                  <a:lnTo>
                    <a:pt x="658860" y="28003"/>
                  </a:lnTo>
                  <a:lnTo>
                    <a:pt x="648158" y="27241"/>
                  </a:lnTo>
                  <a:close/>
                </a:path>
                <a:path w="826770" h="262889">
                  <a:moveTo>
                    <a:pt x="691758" y="49276"/>
                  </a:moveTo>
                  <a:lnTo>
                    <a:pt x="648589" y="49276"/>
                  </a:lnTo>
                  <a:lnTo>
                    <a:pt x="655066" y="50800"/>
                  </a:lnTo>
                  <a:lnTo>
                    <a:pt x="667004" y="59690"/>
                  </a:lnTo>
                  <a:lnTo>
                    <a:pt x="670941" y="66929"/>
                  </a:lnTo>
                  <a:lnTo>
                    <a:pt x="672973" y="76962"/>
                  </a:lnTo>
                  <a:lnTo>
                    <a:pt x="674044" y="84391"/>
                  </a:lnTo>
                  <a:lnTo>
                    <a:pt x="674020" y="91059"/>
                  </a:lnTo>
                  <a:lnTo>
                    <a:pt x="654431" y="113919"/>
                  </a:lnTo>
                  <a:lnTo>
                    <a:pt x="647319" y="115443"/>
                  </a:lnTo>
                  <a:lnTo>
                    <a:pt x="692003" y="115443"/>
                  </a:lnTo>
                  <a:lnTo>
                    <a:pt x="693927" y="113030"/>
                  </a:lnTo>
                  <a:lnTo>
                    <a:pt x="698807" y="103481"/>
                  </a:lnTo>
                  <a:lnTo>
                    <a:pt x="701627" y="93313"/>
                  </a:lnTo>
                  <a:lnTo>
                    <a:pt x="702375" y="82526"/>
                  </a:lnTo>
                  <a:lnTo>
                    <a:pt x="701040" y="71120"/>
                  </a:lnTo>
                  <a:lnTo>
                    <a:pt x="697825" y="60263"/>
                  </a:lnTo>
                  <a:lnTo>
                    <a:pt x="692968" y="50800"/>
                  </a:lnTo>
                  <a:lnTo>
                    <a:pt x="691758" y="49276"/>
                  </a:lnTo>
                  <a:close/>
                </a:path>
                <a:path w="826770" h="262889">
                  <a:moveTo>
                    <a:pt x="736600" y="10541"/>
                  </a:moveTo>
                  <a:lnTo>
                    <a:pt x="711326" y="15748"/>
                  </a:lnTo>
                  <a:lnTo>
                    <a:pt x="732409" y="118618"/>
                  </a:lnTo>
                  <a:lnTo>
                    <a:pt x="759714" y="113030"/>
                  </a:lnTo>
                  <a:lnTo>
                    <a:pt x="750062" y="66421"/>
                  </a:lnTo>
                  <a:lnTo>
                    <a:pt x="747776" y="54991"/>
                  </a:lnTo>
                  <a:lnTo>
                    <a:pt x="746760" y="46863"/>
                  </a:lnTo>
                  <a:lnTo>
                    <a:pt x="747268" y="42418"/>
                  </a:lnTo>
                  <a:lnTo>
                    <a:pt x="747902" y="37846"/>
                  </a:lnTo>
                  <a:lnTo>
                    <a:pt x="749681" y="33909"/>
                  </a:lnTo>
                  <a:lnTo>
                    <a:pt x="756158" y="27178"/>
                  </a:lnTo>
                  <a:lnTo>
                    <a:pt x="758937" y="25654"/>
                  </a:lnTo>
                  <a:lnTo>
                    <a:pt x="739648" y="25654"/>
                  </a:lnTo>
                  <a:lnTo>
                    <a:pt x="736600" y="10541"/>
                  </a:lnTo>
                  <a:close/>
                </a:path>
                <a:path w="826770" h="262889">
                  <a:moveTo>
                    <a:pt x="810281" y="23241"/>
                  </a:moveTo>
                  <a:lnTo>
                    <a:pt x="768476" y="23241"/>
                  </a:lnTo>
                  <a:lnTo>
                    <a:pt x="771906" y="23495"/>
                  </a:lnTo>
                  <a:lnTo>
                    <a:pt x="774826" y="24765"/>
                  </a:lnTo>
                  <a:lnTo>
                    <a:pt x="777875" y="26035"/>
                  </a:lnTo>
                  <a:lnTo>
                    <a:pt x="780288" y="28194"/>
                  </a:lnTo>
                  <a:lnTo>
                    <a:pt x="782066" y="31242"/>
                  </a:lnTo>
                  <a:lnTo>
                    <a:pt x="783971" y="34290"/>
                  </a:lnTo>
                  <a:lnTo>
                    <a:pt x="786002" y="41402"/>
                  </a:lnTo>
                  <a:lnTo>
                    <a:pt x="788289" y="52451"/>
                  </a:lnTo>
                  <a:lnTo>
                    <a:pt x="798957" y="105029"/>
                  </a:lnTo>
                  <a:lnTo>
                    <a:pt x="826262" y="99441"/>
                  </a:lnTo>
                  <a:lnTo>
                    <a:pt x="811530" y="27432"/>
                  </a:lnTo>
                  <a:lnTo>
                    <a:pt x="810281" y="23241"/>
                  </a:lnTo>
                  <a:close/>
                </a:path>
                <a:path w="826770" h="262889">
                  <a:moveTo>
                    <a:pt x="781812" y="0"/>
                  </a:moveTo>
                  <a:lnTo>
                    <a:pt x="776097" y="0"/>
                  </a:lnTo>
                  <a:lnTo>
                    <a:pt x="770127" y="1270"/>
                  </a:lnTo>
                  <a:lnTo>
                    <a:pt x="760507" y="4365"/>
                  </a:lnTo>
                  <a:lnTo>
                    <a:pt x="752221" y="9461"/>
                  </a:lnTo>
                  <a:lnTo>
                    <a:pt x="745267" y="16557"/>
                  </a:lnTo>
                  <a:lnTo>
                    <a:pt x="739648" y="25654"/>
                  </a:lnTo>
                  <a:lnTo>
                    <a:pt x="758937" y="25654"/>
                  </a:lnTo>
                  <a:lnTo>
                    <a:pt x="760095" y="25019"/>
                  </a:lnTo>
                  <a:lnTo>
                    <a:pt x="768476" y="23241"/>
                  </a:lnTo>
                  <a:lnTo>
                    <a:pt x="810281" y="23241"/>
                  </a:lnTo>
                  <a:lnTo>
                    <a:pt x="809751" y="21463"/>
                  </a:lnTo>
                  <a:lnTo>
                    <a:pt x="807847" y="17399"/>
                  </a:lnTo>
                  <a:lnTo>
                    <a:pt x="806069" y="13335"/>
                  </a:lnTo>
                  <a:lnTo>
                    <a:pt x="803401" y="9906"/>
                  </a:lnTo>
                  <a:lnTo>
                    <a:pt x="796925" y="4191"/>
                  </a:lnTo>
                  <a:lnTo>
                    <a:pt x="792607" y="2286"/>
                  </a:lnTo>
                  <a:lnTo>
                    <a:pt x="781812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9" name="object 29"/>
          <p:cNvGrpSpPr/>
          <p:nvPr/>
        </p:nvGrpSpPr>
        <p:grpSpPr>
          <a:xfrm>
            <a:off x="7393431" y="4656201"/>
            <a:ext cx="2399665" cy="720090"/>
            <a:chOff x="7393431" y="4656201"/>
            <a:chExt cx="2399665" cy="720090"/>
          </a:xfrm>
        </p:grpSpPr>
        <p:sp>
          <p:nvSpPr>
            <p:cNvPr id="30" name="object 30"/>
            <p:cNvSpPr/>
            <p:nvPr/>
          </p:nvSpPr>
          <p:spPr>
            <a:xfrm>
              <a:off x="7393431" y="4656201"/>
              <a:ext cx="2399665" cy="592455"/>
            </a:xfrm>
            <a:custGeom>
              <a:avLst/>
              <a:gdLst/>
              <a:ahLst/>
              <a:cxnLst/>
              <a:rect l="l" t="t" r="r" b="b"/>
              <a:pathLst>
                <a:path w="2399665" h="592454">
                  <a:moveTo>
                    <a:pt x="2311605" y="563777"/>
                  </a:moveTo>
                  <a:lnTo>
                    <a:pt x="2305050" y="591947"/>
                  </a:lnTo>
                  <a:lnTo>
                    <a:pt x="2399538" y="569213"/>
                  </a:lnTo>
                  <a:lnTo>
                    <a:pt x="2396926" y="567055"/>
                  </a:lnTo>
                  <a:lnTo>
                    <a:pt x="2325751" y="567055"/>
                  </a:lnTo>
                  <a:lnTo>
                    <a:pt x="2311605" y="563777"/>
                  </a:lnTo>
                  <a:close/>
                </a:path>
                <a:path w="2399665" h="592454">
                  <a:moveTo>
                    <a:pt x="2318163" y="535602"/>
                  </a:moveTo>
                  <a:lnTo>
                    <a:pt x="2311605" y="563777"/>
                  </a:lnTo>
                  <a:lnTo>
                    <a:pt x="2325751" y="567055"/>
                  </a:lnTo>
                  <a:lnTo>
                    <a:pt x="2332228" y="538861"/>
                  </a:lnTo>
                  <a:lnTo>
                    <a:pt x="2318163" y="535602"/>
                  </a:lnTo>
                  <a:close/>
                </a:path>
                <a:path w="2399665" h="592454">
                  <a:moveTo>
                    <a:pt x="2324735" y="507365"/>
                  </a:moveTo>
                  <a:lnTo>
                    <a:pt x="2318163" y="535602"/>
                  </a:lnTo>
                  <a:lnTo>
                    <a:pt x="2332228" y="538861"/>
                  </a:lnTo>
                  <a:lnTo>
                    <a:pt x="2325751" y="567055"/>
                  </a:lnTo>
                  <a:lnTo>
                    <a:pt x="2396926" y="567055"/>
                  </a:lnTo>
                  <a:lnTo>
                    <a:pt x="2324735" y="507365"/>
                  </a:lnTo>
                  <a:close/>
                </a:path>
                <a:path w="2399665" h="592454">
                  <a:moveTo>
                    <a:pt x="6603" y="0"/>
                  </a:moveTo>
                  <a:lnTo>
                    <a:pt x="0" y="28193"/>
                  </a:lnTo>
                  <a:lnTo>
                    <a:pt x="2311605" y="563777"/>
                  </a:lnTo>
                  <a:lnTo>
                    <a:pt x="2318163" y="535602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3C85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8218880" y="5122227"/>
              <a:ext cx="539750" cy="254000"/>
            </a:xfrm>
            <a:custGeom>
              <a:avLst/>
              <a:gdLst/>
              <a:ahLst/>
              <a:cxnLst/>
              <a:rect l="l" t="t" r="r" b="b"/>
              <a:pathLst>
                <a:path w="539750" h="254000">
                  <a:moveTo>
                    <a:pt x="432" y="87058"/>
                  </a:moveTo>
                  <a:lnTo>
                    <a:pt x="9322" y="127190"/>
                  </a:lnTo>
                  <a:lnTo>
                    <a:pt x="47803" y="148907"/>
                  </a:lnTo>
                  <a:lnTo>
                    <a:pt x="72610" y="151550"/>
                  </a:lnTo>
                  <a:lnTo>
                    <a:pt x="79680" y="150812"/>
                  </a:lnTo>
                  <a:lnTo>
                    <a:pt x="112204" y="126936"/>
                  </a:lnTo>
                  <a:lnTo>
                    <a:pt x="62789" y="126936"/>
                  </a:lnTo>
                  <a:lnTo>
                    <a:pt x="53518" y="124904"/>
                  </a:lnTo>
                  <a:lnTo>
                    <a:pt x="44882" y="122872"/>
                  </a:lnTo>
                  <a:lnTo>
                    <a:pt x="38405" y="119189"/>
                  </a:lnTo>
                  <a:lnTo>
                    <a:pt x="30277" y="108013"/>
                  </a:lnTo>
                  <a:lnTo>
                    <a:pt x="28372" y="100393"/>
                  </a:lnTo>
                  <a:lnTo>
                    <a:pt x="28880" y="90741"/>
                  </a:lnTo>
                  <a:lnTo>
                    <a:pt x="432" y="87058"/>
                  </a:lnTo>
                  <a:close/>
                </a:path>
                <a:path w="539750" h="254000">
                  <a:moveTo>
                    <a:pt x="64091" y="0"/>
                  </a:moveTo>
                  <a:lnTo>
                    <a:pt x="29642" y="11112"/>
                  </a:lnTo>
                  <a:lnTo>
                    <a:pt x="24054" y="16446"/>
                  </a:lnTo>
                  <a:lnTo>
                    <a:pt x="20498" y="22669"/>
                  </a:lnTo>
                  <a:lnTo>
                    <a:pt x="18847" y="29908"/>
                  </a:lnTo>
                  <a:lnTo>
                    <a:pt x="17904" y="37528"/>
                  </a:lnTo>
                  <a:lnTo>
                    <a:pt x="17899" y="38957"/>
                  </a:lnTo>
                  <a:lnTo>
                    <a:pt x="18577" y="46164"/>
                  </a:lnTo>
                  <a:lnTo>
                    <a:pt x="44453" y="77208"/>
                  </a:lnTo>
                  <a:lnTo>
                    <a:pt x="65710" y="88328"/>
                  </a:lnTo>
                  <a:lnTo>
                    <a:pt x="72822" y="92138"/>
                  </a:lnTo>
                  <a:lnTo>
                    <a:pt x="86538" y="108394"/>
                  </a:lnTo>
                  <a:lnTo>
                    <a:pt x="85776" y="111696"/>
                  </a:lnTo>
                  <a:lnTo>
                    <a:pt x="84633" y="116903"/>
                  </a:lnTo>
                  <a:lnTo>
                    <a:pt x="81204" y="120967"/>
                  </a:lnTo>
                  <a:lnTo>
                    <a:pt x="75616" y="123761"/>
                  </a:lnTo>
                  <a:lnTo>
                    <a:pt x="70155" y="126682"/>
                  </a:lnTo>
                  <a:lnTo>
                    <a:pt x="62789" y="126936"/>
                  </a:lnTo>
                  <a:lnTo>
                    <a:pt x="112204" y="126936"/>
                  </a:lnTo>
                  <a:lnTo>
                    <a:pt x="112573" y="126301"/>
                  </a:lnTo>
                  <a:lnTo>
                    <a:pt x="114351" y="118173"/>
                  </a:lnTo>
                  <a:lnTo>
                    <a:pt x="116358" y="109267"/>
                  </a:lnTo>
                  <a:lnTo>
                    <a:pt x="96452" y="72459"/>
                  </a:lnTo>
                  <a:lnTo>
                    <a:pt x="64091" y="54574"/>
                  </a:lnTo>
                  <a:lnTo>
                    <a:pt x="57138" y="50482"/>
                  </a:lnTo>
                  <a:lnTo>
                    <a:pt x="52089" y="46866"/>
                  </a:lnTo>
                  <a:lnTo>
                    <a:pt x="48946" y="43751"/>
                  </a:lnTo>
                  <a:lnTo>
                    <a:pt x="46660" y="40703"/>
                  </a:lnTo>
                  <a:lnTo>
                    <a:pt x="45898" y="37528"/>
                  </a:lnTo>
                  <a:lnTo>
                    <a:pt x="46660" y="34226"/>
                  </a:lnTo>
                  <a:lnTo>
                    <a:pt x="47422" y="30543"/>
                  </a:lnTo>
                  <a:lnTo>
                    <a:pt x="49581" y="27876"/>
                  </a:lnTo>
                  <a:lnTo>
                    <a:pt x="53137" y="26479"/>
                  </a:lnTo>
                  <a:lnTo>
                    <a:pt x="58598" y="24066"/>
                  </a:lnTo>
                  <a:lnTo>
                    <a:pt x="65456" y="23812"/>
                  </a:lnTo>
                  <a:lnTo>
                    <a:pt x="117340" y="23812"/>
                  </a:lnTo>
                  <a:lnTo>
                    <a:pt x="116891" y="23050"/>
                  </a:lnTo>
                  <a:lnTo>
                    <a:pt x="79426" y="2222"/>
                  </a:lnTo>
                  <a:lnTo>
                    <a:pt x="71544" y="718"/>
                  </a:lnTo>
                  <a:lnTo>
                    <a:pt x="64091" y="0"/>
                  </a:lnTo>
                  <a:close/>
                </a:path>
                <a:path w="539750" h="254000">
                  <a:moveTo>
                    <a:pt x="117340" y="23812"/>
                  </a:moveTo>
                  <a:lnTo>
                    <a:pt x="65456" y="23812"/>
                  </a:lnTo>
                  <a:lnTo>
                    <a:pt x="73838" y="25717"/>
                  </a:lnTo>
                  <a:lnTo>
                    <a:pt x="81839" y="27622"/>
                  </a:lnTo>
                  <a:lnTo>
                    <a:pt x="95452" y="46164"/>
                  </a:lnTo>
                  <a:lnTo>
                    <a:pt x="95047" y="52133"/>
                  </a:lnTo>
                  <a:lnTo>
                    <a:pt x="124003" y="57340"/>
                  </a:lnTo>
                  <a:lnTo>
                    <a:pt x="124928" y="47839"/>
                  </a:lnTo>
                  <a:lnTo>
                    <a:pt x="124067" y="38957"/>
                  </a:lnTo>
                  <a:lnTo>
                    <a:pt x="121396" y="30694"/>
                  </a:lnTo>
                  <a:lnTo>
                    <a:pt x="117340" y="23812"/>
                  </a:lnTo>
                  <a:close/>
                </a:path>
                <a:path w="539750" h="254000">
                  <a:moveTo>
                    <a:pt x="250289" y="83978"/>
                  </a:moveTo>
                  <a:lnTo>
                    <a:pt x="213030" y="101028"/>
                  </a:lnTo>
                  <a:lnTo>
                    <a:pt x="198314" y="142366"/>
                  </a:lnTo>
                  <a:lnTo>
                    <a:pt x="198776" y="149990"/>
                  </a:lnTo>
                  <a:lnTo>
                    <a:pt x="221198" y="184489"/>
                  </a:lnTo>
                  <a:lnTo>
                    <a:pt x="251918" y="194242"/>
                  </a:lnTo>
                  <a:lnTo>
                    <a:pt x="262481" y="193643"/>
                  </a:lnTo>
                  <a:lnTo>
                    <a:pt x="272543" y="190900"/>
                  </a:lnTo>
                  <a:lnTo>
                    <a:pt x="282118" y="185991"/>
                  </a:lnTo>
                  <a:lnTo>
                    <a:pt x="290526" y="179371"/>
                  </a:lnTo>
                  <a:lnTo>
                    <a:pt x="296480" y="172275"/>
                  </a:lnTo>
                  <a:lnTo>
                    <a:pt x="252781" y="172275"/>
                  </a:lnTo>
                  <a:lnTo>
                    <a:pt x="238684" y="168973"/>
                  </a:lnTo>
                  <a:lnTo>
                    <a:pt x="233350" y="164909"/>
                  </a:lnTo>
                  <a:lnTo>
                    <a:pt x="229667" y="158432"/>
                  </a:lnTo>
                  <a:lnTo>
                    <a:pt x="227548" y="153219"/>
                  </a:lnTo>
                  <a:lnTo>
                    <a:pt x="226647" y="148018"/>
                  </a:lnTo>
                  <a:lnTo>
                    <a:pt x="226755" y="139699"/>
                  </a:lnTo>
                  <a:lnTo>
                    <a:pt x="253035" y="106108"/>
                  </a:lnTo>
                  <a:lnTo>
                    <a:pt x="297116" y="106108"/>
                  </a:lnTo>
                  <a:lnTo>
                    <a:pt x="293191" y="100982"/>
                  </a:lnTo>
                  <a:lnTo>
                    <a:pt x="285261" y="94186"/>
                  </a:lnTo>
                  <a:lnTo>
                    <a:pt x="275855" y="89032"/>
                  </a:lnTo>
                  <a:lnTo>
                    <a:pt x="264973" y="85534"/>
                  </a:lnTo>
                  <a:lnTo>
                    <a:pt x="257542" y="84292"/>
                  </a:lnTo>
                  <a:lnTo>
                    <a:pt x="250289" y="83978"/>
                  </a:lnTo>
                  <a:close/>
                </a:path>
                <a:path w="539750" h="254000">
                  <a:moveTo>
                    <a:pt x="141402" y="59880"/>
                  </a:moveTo>
                  <a:lnTo>
                    <a:pt x="136449" y="81470"/>
                  </a:lnTo>
                  <a:lnTo>
                    <a:pt x="148895" y="84264"/>
                  </a:lnTo>
                  <a:lnTo>
                    <a:pt x="138721" y="129031"/>
                  </a:lnTo>
                  <a:lnTo>
                    <a:pt x="136576" y="138620"/>
                  </a:lnTo>
                  <a:lnTo>
                    <a:pt x="135433" y="144970"/>
                  </a:lnTo>
                  <a:lnTo>
                    <a:pt x="135343" y="147304"/>
                  </a:lnTo>
                  <a:lnTo>
                    <a:pt x="135221" y="149288"/>
                  </a:lnTo>
                  <a:lnTo>
                    <a:pt x="135116" y="150558"/>
                  </a:lnTo>
                  <a:lnTo>
                    <a:pt x="135010" y="153479"/>
                  </a:lnTo>
                  <a:lnTo>
                    <a:pt x="135433" y="156654"/>
                  </a:lnTo>
                  <a:lnTo>
                    <a:pt x="136703" y="159702"/>
                  </a:lnTo>
                  <a:lnTo>
                    <a:pt x="137846" y="162750"/>
                  </a:lnTo>
                  <a:lnTo>
                    <a:pt x="171882" y="175577"/>
                  </a:lnTo>
                  <a:lnTo>
                    <a:pt x="178867" y="174307"/>
                  </a:lnTo>
                  <a:lnTo>
                    <a:pt x="181209" y="153479"/>
                  </a:lnTo>
                  <a:lnTo>
                    <a:pt x="172390" y="153479"/>
                  </a:lnTo>
                  <a:lnTo>
                    <a:pt x="169850" y="152971"/>
                  </a:lnTo>
                  <a:lnTo>
                    <a:pt x="163949" y="147304"/>
                  </a:lnTo>
                  <a:lnTo>
                    <a:pt x="163949" y="144716"/>
                  </a:lnTo>
                  <a:lnTo>
                    <a:pt x="164770" y="140144"/>
                  </a:lnTo>
                  <a:lnTo>
                    <a:pt x="176073" y="90487"/>
                  </a:lnTo>
                  <a:lnTo>
                    <a:pt x="195577" y="90487"/>
                  </a:lnTo>
                  <a:lnTo>
                    <a:pt x="199568" y="73088"/>
                  </a:lnTo>
                  <a:lnTo>
                    <a:pt x="181026" y="68897"/>
                  </a:lnTo>
                  <a:lnTo>
                    <a:pt x="182445" y="62674"/>
                  </a:lnTo>
                  <a:lnTo>
                    <a:pt x="153848" y="62674"/>
                  </a:lnTo>
                  <a:lnTo>
                    <a:pt x="141402" y="59880"/>
                  </a:lnTo>
                  <a:close/>
                </a:path>
                <a:path w="539750" h="254000">
                  <a:moveTo>
                    <a:pt x="297116" y="106108"/>
                  </a:moveTo>
                  <a:lnTo>
                    <a:pt x="253035" y="106108"/>
                  </a:lnTo>
                  <a:lnTo>
                    <a:pt x="260020" y="107759"/>
                  </a:lnTo>
                  <a:lnTo>
                    <a:pt x="267132" y="109283"/>
                  </a:lnTo>
                  <a:lnTo>
                    <a:pt x="272466" y="113347"/>
                  </a:lnTo>
                  <a:lnTo>
                    <a:pt x="276022" y="119824"/>
                  </a:lnTo>
                  <a:lnTo>
                    <a:pt x="278141" y="125035"/>
                  </a:lnTo>
                  <a:lnTo>
                    <a:pt x="279165" y="130936"/>
                  </a:lnTo>
                  <a:lnTo>
                    <a:pt x="279094" y="137505"/>
                  </a:lnTo>
                  <a:lnTo>
                    <a:pt x="277927" y="144716"/>
                  </a:lnTo>
                  <a:lnTo>
                    <a:pt x="275641" y="155003"/>
                  </a:lnTo>
                  <a:lnTo>
                    <a:pt x="271450" y="162242"/>
                  </a:lnTo>
                  <a:lnTo>
                    <a:pt x="265354" y="166560"/>
                  </a:lnTo>
                  <a:lnTo>
                    <a:pt x="259385" y="170878"/>
                  </a:lnTo>
                  <a:lnTo>
                    <a:pt x="252781" y="172275"/>
                  </a:lnTo>
                  <a:lnTo>
                    <a:pt x="296480" y="172275"/>
                  </a:lnTo>
                  <a:lnTo>
                    <a:pt x="297279" y="171322"/>
                  </a:lnTo>
                  <a:lnTo>
                    <a:pt x="302388" y="161845"/>
                  </a:lnTo>
                  <a:lnTo>
                    <a:pt x="305867" y="150939"/>
                  </a:lnTo>
                  <a:lnTo>
                    <a:pt x="307352" y="140144"/>
                  </a:lnTo>
                  <a:lnTo>
                    <a:pt x="307307" y="137505"/>
                  </a:lnTo>
                  <a:lnTo>
                    <a:pt x="306883" y="128968"/>
                  </a:lnTo>
                  <a:lnTo>
                    <a:pt x="304313" y="118935"/>
                  </a:lnTo>
                  <a:lnTo>
                    <a:pt x="299644" y="109410"/>
                  </a:lnTo>
                  <a:lnTo>
                    <a:pt x="297116" y="106108"/>
                  </a:lnTo>
                  <a:close/>
                </a:path>
                <a:path w="539750" h="254000">
                  <a:moveTo>
                    <a:pt x="181280" y="152844"/>
                  </a:moveTo>
                  <a:lnTo>
                    <a:pt x="176200" y="153479"/>
                  </a:lnTo>
                  <a:lnTo>
                    <a:pt x="181209" y="153479"/>
                  </a:lnTo>
                  <a:lnTo>
                    <a:pt x="181280" y="152844"/>
                  </a:lnTo>
                  <a:close/>
                </a:path>
                <a:path w="539750" h="254000">
                  <a:moveTo>
                    <a:pt x="195577" y="90487"/>
                  </a:moveTo>
                  <a:lnTo>
                    <a:pt x="176073" y="90487"/>
                  </a:lnTo>
                  <a:lnTo>
                    <a:pt x="194615" y="94678"/>
                  </a:lnTo>
                  <a:lnTo>
                    <a:pt x="195577" y="90487"/>
                  </a:lnTo>
                  <a:close/>
                </a:path>
                <a:path w="539750" h="254000">
                  <a:moveTo>
                    <a:pt x="189281" y="32702"/>
                  </a:moveTo>
                  <a:lnTo>
                    <a:pt x="158547" y="42354"/>
                  </a:lnTo>
                  <a:lnTo>
                    <a:pt x="153848" y="62674"/>
                  </a:lnTo>
                  <a:lnTo>
                    <a:pt x="182445" y="62674"/>
                  </a:lnTo>
                  <a:lnTo>
                    <a:pt x="189281" y="32702"/>
                  </a:lnTo>
                  <a:close/>
                </a:path>
                <a:path w="539750" h="254000">
                  <a:moveTo>
                    <a:pt x="371528" y="110763"/>
                  </a:moveTo>
                  <a:lnTo>
                    <a:pt x="335458" y="124710"/>
                  </a:lnTo>
                  <a:lnTo>
                    <a:pt x="318740" y="166750"/>
                  </a:lnTo>
                  <a:lnTo>
                    <a:pt x="318869" y="177799"/>
                  </a:lnTo>
                  <a:lnTo>
                    <a:pt x="338268" y="211216"/>
                  </a:lnTo>
                  <a:lnTo>
                    <a:pt x="375987" y="221122"/>
                  </a:lnTo>
                  <a:lnTo>
                    <a:pt x="384026" y="219874"/>
                  </a:lnTo>
                  <a:lnTo>
                    <a:pt x="410468" y="198691"/>
                  </a:lnTo>
                  <a:lnTo>
                    <a:pt x="369113" y="198691"/>
                  </a:lnTo>
                  <a:lnTo>
                    <a:pt x="357048" y="196024"/>
                  </a:lnTo>
                  <a:lnTo>
                    <a:pt x="352222" y="192214"/>
                  </a:lnTo>
                  <a:lnTo>
                    <a:pt x="349174" y="186245"/>
                  </a:lnTo>
                  <a:lnTo>
                    <a:pt x="347527" y="181248"/>
                  </a:lnTo>
                  <a:lnTo>
                    <a:pt x="346952" y="175037"/>
                  </a:lnTo>
                  <a:lnTo>
                    <a:pt x="347424" y="167636"/>
                  </a:lnTo>
                  <a:lnTo>
                    <a:pt x="365430" y="133413"/>
                  </a:lnTo>
                  <a:lnTo>
                    <a:pt x="371399" y="132270"/>
                  </a:lnTo>
                  <a:lnTo>
                    <a:pt x="414105" y="132270"/>
                  </a:lnTo>
                  <a:lnTo>
                    <a:pt x="410515" y="127190"/>
                  </a:lnTo>
                  <a:lnTo>
                    <a:pt x="405328" y="122332"/>
                  </a:lnTo>
                  <a:lnTo>
                    <a:pt x="398926" y="118236"/>
                  </a:lnTo>
                  <a:lnTo>
                    <a:pt x="391334" y="114903"/>
                  </a:lnTo>
                  <a:lnTo>
                    <a:pt x="382575" y="112331"/>
                  </a:lnTo>
                  <a:lnTo>
                    <a:pt x="371528" y="110763"/>
                  </a:lnTo>
                  <a:close/>
                </a:path>
                <a:path w="539750" h="254000">
                  <a:moveTo>
                    <a:pt x="388036" y="182562"/>
                  </a:moveTo>
                  <a:lnTo>
                    <a:pt x="384988" y="189420"/>
                  </a:lnTo>
                  <a:lnTo>
                    <a:pt x="381559" y="193865"/>
                  </a:lnTo>
                  <a:lnTo>
                    <a:pt x="373685" y="198183"/>
                  </a:lnTo>
                  <a:lnTo>
                    <a:pt x="369113" y="198691"/>
                  </a:lnTo>
                  <a:lnTo>
                    <a:pt x="410468" y="198691"/>
                  </a:lnTo>
                  <a:lnTo>
                    <a:pt x="413563" y="193103"/>
                  </a:lnTo>
                  <a:lnTo>
                    <a:pt x="388036" y="182562"/>
                  </a:lnTo>
                  <a:close/>
                </a:path>
                <a:path w="539750" h="254000">
                  <a:moveTo>
                    <a:pt x="414105" y="132270"/>
                  </a:moveTo>
                  <a:lnTo>
                    <a:pt x="371399" y="132270"/>
                  </a:lnTo>
                  <a:lnTo>
                    <a:pt x="383210" y="134937"/>
                  </a:lnTo>
                  <a:lnTo>
                    <a:pt x="387020" y="137223"/>
                  </a:lnTo>
                  <a:lnTo>
                    <a:pt x="392100" y="144081"/>
                  </a:lnTo>
                  <a:lnTo>
                    <a:pt x="393243" y="148526"/>
                  </a:lnTo>
                  <a:lnTo>
                    <a:pt x="392989" y="154114"/>
                  </a:lnTo>
                  <a:lnTo>
                    <a:pt x="420802" y="155384"/>
                  </a:lnTo>
                  <a:lnTo>
                    <a:pt x="419731" y="147050"/>
                  </a:lnTo>
                  <a:lnTo>
                    <a:pt x="417659" y="139572"/>
                  </a:lnTo>
                  <a:lnTo>
                    <a:pt x="414553" y="132905"/>
                  </a:lnTo>
                  <a:lnTo>
                    <a:pt x="414105" y="132270"/>
                  </a:lnTo>
                  <a:close/>
                </a:path>
                <a:path w="539750" h="254000">
                  <a:moveTo>
                    <a:pt x="500650" y="195135"/>
                  </a:moveTo>
                  <a:lnTo>
                    <a:pt x="474269" y="195135"/>
                  </a:lnTo>
                  <a:lnTo>
                    <a:pt x="489509" y="246951"/>
                  </a:lnTo>
                  <a:lnTo>
                    <a:pt x="518719" y="253682"/>
                  </a:lnTo>
                  <a:lnTo>
                    <a:pt x="500650" y="195135"/>
                  </a:lnTo>
                  <a:close/>
                </a:path>
                <a:path w="539750" h="254000">
                  <a:moveTo>
                    <a:pt x="456235" y="90614"/>
                  </a:moveTo>
                  <a:lnTo>
                    <a:pt x="423977" y="232092"/>
                  </a:lnTo>
                  <a:lnTo>
                    <a:pt x="451028" y="238188"/>
                  </a:lnTo>
                  <a:lnTo>
                    <a:pt x="458521" y="205422"/>
                  </a:lnTo>
                  <a:lnTo>
                    <a:pt x="474269" y="195135"/>
                  </a:lnTo>
                  <a:lnTo>
                    <a:pt x="500650" y="195135"/>
                  </a:lnTo>
                  <a:lnTo>
                    <a:pt x="495986" y="180022"/>
                  </a:lnTo>
                  <a:lnTo>
                    <a:pt x="508003" y="171894"/>
                  </a:lnTo>
                  <a:lnTo>
                    <a:pt x="466268" y="171894"/>
                  </a:lnTo>
                  <a:lnTo>
                    <a:pt x="483286" y="96710"/>
                  </a:lnTo>
                  <a:lnTo>
                    <a:pt x="456235" y="90614"/>
                  </a:lnTo>
                  <a:close/>
                </a:path>
                <a:path w="539750" h="254000">
                  <a:moveTo>
                    <a:pt x="506146" y="142938"/>
                  </a:moveTo>
                  <a:lnTo>
                    <a:pt x="466268" y="171894"/>
                  </a:lnTo>
                  <a:lnTo>
                    <a:pt x="508003" y="171894"/>
                  </a:lnTo>
                  <a:lnTo>
                    <a:pt x="539547" y="150558"/>
                  </a:lnTo>
                  <a:lnTo>
                    <a:pt x="506146" y="142938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/>
          <p:nvPr/>
        </p:nvSpPr>
        <p:spPr>
          <a:xfrm>
            <a:off x="7396733" y="4043171"/>
            <a:ext cx="2396490" cy="86995"/>
          </a:xfrm>
          <a:custGeom>
            <a:avLst/>
            <a:gdLst/>
            <a:ahLst/>
            <a:cxnLst/>
            <a:rect l="l" t="t" r="r" b="b"/>
            <a:pathLst>
              <a:path w="2396490" h="86995">
                <a:moveTo>
                  <a:pt x="2309368" y="0"/>
                </a:moveTo>
                <a:lnTo>
                  <a:pt x="2309368" y="86867"/>
                </a:lnTo>
                <a:lnTo>
                  <a:pt x="2367280" y="57911"/>
                </a:lnTo>
                <a:lnTo>
                  <a:pt x="2323846" y="57911"/>
                </a:lnTo>
                <a:lnTo>
                  <a:pt x="2323846" y="28955"/>
                </a:lnTo>
                <a:lnTo>
                  <a:pt x="2367279" y="28955"/>
                </a:lnTo>
                <a:lnTo>
                  <a:pt x="2309368" y="0"/>
                </a:lnTo>
                <a:close/>
              </a:path>
              <a:path w="2396490" h="86995">
                <a:moveTo>
                  <a:pt x="2309368" y="28955"/>
                </a:moveTo>
                <a:lnTo>
                  <a:pt x="0" y="28955"/>
                </a:lnTo>
                <a:lnTo>
                  <a:pt x="0" y="57911"/>
                </a:lnTo>
                <a:lnTo>
                  <a:pt x="2309368" y="57911"/>
                </a:lnTo>
                <a:lnTo>
                  <a:pt x="2309368" y="28955"/>
                </a:lnTo>
                <a:close/>
              </a:path>
              <a:path w="2396490" h="86995">
                <a:moveTo>
                  <a:pt x="2367279" y="28955"/>
                </a:moveTo>
                <a:lnTo>
                  <a:pt x="2323846" y="28955"/>
                </a:lnTo>
                <a:lnTo>
                  <a:pt x="2323846" y="57911"/>
                </a:lnTo>
                <a:lnTo>
                  <a:pt x="2367280" y="57911"/>
                </a:lnTo>
                <a:lnTo>
                  <a:pt x="2396236" y="43433"/>
                </a:lnTo>
                <a:lnTo>
                  <a:pt x="2367279" y="28955"/>
                </a:lnTo>
                <a:close/>
              </a:path>
            </a:pathLst>
          </a:custGeom>
          <a:solidFill>
            <a:srgbClr val="3C8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7983981" y="3718305"/>
            <a:ext cx="97218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434343"/>
                </a:solidFill>
                <a:latin typeface="Arial"/>
                <a:cs typeface="Arial"/>
              </a:rPr>
              <a:t>CR</a:t>
            </a:r>
            <a:r>
              <a:rPr dirty="0" sz="1600" spc="-70" b="1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434343"/>
                </a:solidFill>
                <a:latin typeface="Arial"/>
                <a:cs typeface="Arial"/>
              </a:rPr>
              <a:t>dealer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53471" y="2514600"/>
            <a:ext cx="1367027" cy="2071116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395522" y="4736591"/>
            <a:ext cx="1072249" cy="1005698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0143" y="742187"/>
            <a:ext cx="11411585" cy="73660"/>
            <a:chOff x="390143" y="742187"/>
            <a:chExt cx="11411585" cy="73660"/>
          </a:xfrm>
        </p:grpSpPr>
        <p:sp>
          <p:nvSpPr>
            <p:cNvPr id="3" name="object 3"/>
            <p:cNvSpPr/>
            <p:nvPr/>
          </p:nvSpPr>
          <p:spPr>
            <a:xfrm>
              <a:off x="1603247" y="778763"/>
              <a:ext cx="10198100" cy="0"/>
            </a:xfrm>
            <a:custGeom>
              <a:avLst/>
              <a:gdLst/>
              <a:ahLst/>
              <a:cxnLst/>
              <a:rect l="l" t="t" r="r" b="b"/>
              <a:pathLst>
                <a:path w="10198100" h="0">
                  <a:moveTo>
                    <a:pt x="0" y="0"/>
                  </a:moveTo>
                  <a:lnTo>
                    <a:pt x="10197973" y="0"/>
                  </a:lnTo>
                </a:path>
              </a:pathLst>
            </a:custGeom>
            <a:ln w="12192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90143" y="742187"/>
              <a:ext cx="1225550" cy="73660"/>
            </a:xfrm>
            <a:custGeom>
              <a:avLst/>
              <a:gdLst/>
              <a:ahLst/>
              <a:cxnLst/>
              <a:rect l="l" t="t" r="r" b="b"/>
              <a:pathLst>
                <a:path w="1225550" h="73659">
                  <a:moveTo>
                    <a:pt x="1188720" y="0"/>
                  </a:moveTo>
                  <a:lnTo>
                    <a:pt x="36576" y="0"/>
                  </a:lnTo>
                  <a:lnTo>
                    <a:pt x="22336" y="2875"/>
                  </a:lnTo>
                  <a:lnTo>
                    <a:pt x="10710" y="10715"/>
                  </a:lnTo>
                  <a:lnTo>
                    <a:pt x="2873" y="22342"/>
                  </a:lnTo>
                  <a:lnTo>
                    <a:pt x="0" y="36575"/>
                  </a:lnTo>
                  <a:lnTo>
                    <a:pt x="2873" y="50809"/>
                  </a:lnTo>
                  <a:lnTo>
                    <a:pt x="10710" y="62436"/>
                  </a:lnTo>
                  <a:lnTo>
                    <a:pt x="22336" y="70276"/>
                  </a:lnTo>
                  <a:lnTo>
                    <a:pt x="36576" y="73151"/>
                  </a:lnTo>
                  <a:lnTo>
                    <a:pt x="1188720" y="73151"/>
                  </a:lnTo>
                  <a:lnTo>
                    <a:pt x="1202953" y="70276"/>
                  </a:lnTo>
                  <a:lnTo>
                    <a:pt x="1214580" y="62436"/>
                  </a:lnTo>
                  <a:lnTo>
                    <a:pt x="1222420" y="50809"/>
                  </a:lnTo>
                  <a:lnTo>
                    <a:pt x="1225296" y="36575"/>
                  </a:lnTo>
                  <a:lnTo>
                    <a:pt x="1222420" y="22342"/>
                  </a:lnTo>
                  <a:lnTo>
                    <a:pt x="1214580" y="10715"/>
                  </a:lnTo>
                  <a:lnTo>
                    <a:pt x="1202953" y="2875"/>
                  </a:lnTo>
                  <a:lnTo>
                    <a:pt x="1188720" y="0"/>
                  </a:lnTo>
                  <a:close/>
                </a:path>
              </a:pathLst>
            </a:custGeom>
            <a:solidFill>
              <a:srgbClr val="224394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655307"/>
            <a:ext cx="12192000" cy="2026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76359" y="207498"/>
            <a:ext cx="1019284" cy="40951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429500" y="949451"/>
            <a:ext cx="4762500" cy="5908675"/>
          </a:xfrm>
          <a:custGeom>
            <a:avLst/>
            <a:gdLst/>
            <a:ahLst/>
            <a:cxnLst/>
            <a:rect l="l" t="t" r="r" b="b"/>
            <a:pathLst>
              <a:path w="4762500" h="5908675">
                <a:moveTo>
                  <a:pt x="4762500" y="0"/>
                </a:moveTo>
                <a:lnTo>
                  <a:pt x="0" y="0"/>
                </a:lnTo>
                <a:lnTo>
                  <a:pt x="0" y="5908548"/>
                </a:lnTo>
                <a:lnTo>
                  <a:pt x="4762500" y="5908548"/>
                </a:lnTo>
                <a:lnTo>
                  <a:pt x="4762500" y="0"/>
                </a:lnTo>
                <a:close/>
              </a:path>
            </a:pathLst>
          </a:custGeom>
          <a:solidFill>
            <a:srgbClr val="F1F1F1">
              <a:alpha val="5294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63118" y="270763"/>
            <a:ext cx="2101215" cy="24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450" spc="-140" b="1">
                <a:latin typeface="Arial"/>
                <a:cs typeface="Arial"/>
              </a:rPr>
              <a:t>VIN</a:t>
            </a:r>
            <a:r>
              <a:rPr dirty="0" sz="1450" spc="-215" b="1">
                <a:latin typeface="Arial"/>
                <a:cs typeface="Arial"/>
              </a:rPr>
              <a:t>F</a:t>
            </a:r>
            <a:r>
              <a:rPr dirty="0" sz="1450" spc="-175" b="1">
                <a:latin typeface="Arial"/>
                <a:cs typeface="Arial"/>
              </a:rPr>
              <a:t>AS</a:t>
            </a:r>
            <a:r>
              <a:rPr dirty="0" sz="1450" spc="-155" b="1">
                <a:latin typeface="Arial"/>
                <a:cs typeface="Arial"/>
              </a:rPr>
              <a:t>T</a:t>
            </a:r>
            <a:r>
              <a:rPr dirty="0" sz="1450" spc="-80" b="1">
                <a:latin typeface="Arial"/>
                <a:cs typeface="Arial"/>
              </a:rPr>
              <a:t> </a:t>
            </a:r>
            <a:r>
              <a:rPr dirty="0" sz="1450" spc="-85" b="1">
                <a:latin typeface="Arial"/>
                <a:cs typeface="Arial"/>
              </a:rPr>
              <a:t>-</a:t>
            </a:r>
            <a:r>
              <a:rPr dirty="0" sz="1450" spc="-75" b="1">
                <a:latin typeface="Arial"/>
                <a:cs typeface="Arial"/>
              </a:rPr>
              <a:t> </a:t>
            </a:r>
            <a:r>
              <a:rPr dirty="0" sz="1450" spc="-180" b="1">
                <a:latin typeface="Arial"/>
                <a:cs typeface="Arial"/>
              </a:rPr>
              <a:t>SUC</a:t>
            </a:r>
            <a:r>
              <a:rPr dirty="0" sz="1450" spc="-190" b="1">
                <a:latin typeface="Arial"/>
                <a:cs typeface="Arial"/>
              </a:rPr>
              <a:t>C</a:t>
            </a:r>
            <a:r>
              <a:rPr dirty="0" sz="1450" spc="-170" b="1">
                <a:latin typeface="Arial"/>
                <a:cs typeface="Arial"/>
              </a:rPr>
              <a:t>ESS</a:t>
            </a:r>
            <a:r>
              <a:rPr dirty="0" sz="1450" spc="-80" b="1">
                <a:latin typeface="Arial"/>
                <a:cs typeface="Arial"/>
              </a:rPr>
              <a:t> </a:t>
            </a:r>
            <a:r>
              <a:rPr dirty="0" sz="1450" spc="-170" b="1">
                <a:latin typeface="Arial"/>
                <a:cs typeface="Arial"/>
              </a:rPr>
              <a:t>S</a:t>
            </a:r>
            <a:r>
              <a:rPr dirty="0" sz="1450" spc="-180" b="1">
                <a:latin typeface="Arial"/>
                <a:cs typeface="Arial"/>
              </a:rPr>
              <a:t>T</a:t>
            </a:r>
            <a:r>
              <a:rPr dirty="0" sz="1450" spc="-200" b="1">
                <a:latin typeface="Arial"/>
                <a:cs typeface="Arial"/>
              </a:rPr>
              <a:t>O</a:t>
            </a:r>
            <a:r>
              <a:rPr dirty="0" sz="1450" spc="-235" b="1">
                <a:latin typeface="Arial"/>
                <a:cs typeface="Arial"/>
              </a:rPr>
              <a:t>R</a:t>
            </a:r>
            <a:r>
              <a:rPr dirty="0" sz="1450" spc="-170" b="1">
                <a:latin typeface="Arial"/>
                <a:cs typeface="Arial"/>
              </a:rPr>
              <a:t>Y</a:t>
            </a:r>
            <a:endParaRPr sz="14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93257" y="6662862"/>
            <a:ext cx="207645" cy="2082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14"/>
              </a:lnSpc>
            </a:pPr>
            <a:r>
              <a:rPr dirty="0" sz="1450" spc="5" b="1">
                <a:solidFill>
                  <a:srgbClr val="FFFFFF"/>
                </a:solidFill>
                <a:latin typeface="Arial"/>
                <a:cs typeface="Arial"/>
              </a:rPr>
              <a:t>67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99288" y="949452"/>
            <a:ext cx="8434070" cy="5908675"/>
            <a:chOff x="399288" y="949452"/>
            <a:chExt cx="8434070" cy="590867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288" y="949452"/>
              <a:ext cx="8433816" cy="149352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99288" y="2554224"/>
              <a:ext cx="6885940" cy="4304030"/>
            </a:xfrm>
            <a:custGeom>
              <a:avLst/>
              <a:gdLst/>
              <a:ahLst/>
              <a:cxnLst/>
              <a:rect l="l" t="t" r="r" b="b"/>
              <a:pathLst>
                <a:path w="6885940" h="4304030">
                  <a:moveTo>
                    <a:pt x="6885432" y="0"/>
                  </a:moveTo>
                  <a:lnTo>
                    <a:pt x="0" y="0"/>
                  </a:lnTo>
                  <a:lnTo>
                    <a:pt x="0" y="4303776"/>
                  </a:lnTo>
                  <a:lnTo>
                    <a:pt x="6885432" y="4303776"/>
                  </a:lnTo>
                  <a:lnTo>
                    <a:pt x="6885432" y="0"/>
                  </a:lnTo>
                  <a:close/>
                </a:path>
              </a:pathLst>
            </a:custGeom>
            <a:solidFill>
              <a:srgbClr val="F1F1F1">
                <a:alpha val="52940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3446145" y="1203197"/>
            <a:ext cx="1885314" cy="864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600" spc="-409" b="1">
                <a:solidFill>
                  <a:srgbClr val="FFFFFF"/>
                </a:solidFill>
                <a:latin typeface="Arial"/>
                <a:cs typeface="Arial"/>
              </a:rPr>
              <a:t>&gt;120%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5"/>
              </a:spcBef>
            </a:pPr>
            <a:r>
              <a:rPr dirty="0" sz="1850" spc="-21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850" spc="-225">
                <a:solidFill>
                  <a:srgbClr val="FFFFFF"/>
                </a:solidFill>
                <a:latin typeface="Microsoft Sans Serif"/>
                <a:cs typeface="Microsoft Sans Serif"/>
              </a:rPr>
              <a:t>P</a:t>
            </a:r>
            <a:r>
              <a:rPr dirty="0" sz="1850" spc="-95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850" spc="-16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850" spc="-1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50" spc="-215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dirty="0" sz="1850" spc="-240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dirty="0" sz="1850" spc="-180">
                <a:solidFill>
                  <a:srgbClr val="FFFFFF"/>
                </a:solidFill>
                <a:latin typeface="Microsoft Sans Serif"/>
                <a:cs typeface="Microsoft Sans Serif"/>
              </a:rPr>
              <a:t>HIE</a:t>
            </a:r>
            <a:r>
              <a:rPr dirty="0" sz="1850" spc="-225">
                <a:solidFill>
                  <a:srgbClr val="FFFFFF"/>
                </a:solidFill>
                <a:latin typeface="Microsoft Sans Serif"/>
                <a:cs typeface="Microsoft Sans Serif"/>
              </a:rPr>
              <a:t>V</a:t>
            </a:r>
            <a:r>
              <a:rPr dirty="0" sz="1850" spc="-229">
                <a:solidFill>
                  <a:srgbClr val="FFFFFF"/>
                </a:solidFill>
                <a:latin typeface="Microsoft Sans Serif"/>
                <a:cs typeface="Microsoft Sans Serif"/>
              </a:rPr>
              <a:t>EME</a:t>
            </a:r>
            <a:r>
              <a:rPr dirty="0" sz="1850" spc="-240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850" spc="-19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endParaRPr sz="185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55"/>
              <a:t>T</a:t>
            </a:r>
            <a:r>
              <a:rPr dirty="0" spc="-475"/>
              <a:t>OP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 marL="5470525">
              <a:lnSpc>
                <a:spcPct val="100000"/>
              </a:lnSpc>
              <a:spcBef>
                <a:spcPts val="95"/>
              </a:spcBef>
            </a:pPr>
            <a:r>
              <a:rPr dirty="0" spc="-240"/>
              <a:t>Mo</a:t>
            </a:r>
            <a:r>
              <a:rPr dirty="0" spc="-180"/>
              <a:t>s</a:t>
            </a:r>
            <a:r>
              <a:rPr dirty="0" spc="-95"/>
              <a:t>t</a:t>
            </a:r>
            <a:r>
              <a:rPr dirty="0" spc="-65"/>
              <a:t> </a:t>
            </a:r>
            <a:r>
              <a:rPr dirty="0" spc="-195"/>
              <a:t>e</a:t>
            </a:r>
            <a:r>
              <a:rPr dirty="0" spc="-125"/>
              <a:t>f</a:t>
            </a:r>
            <a:r>
              <a:rPr dirty="0" spc="-145"/>
              <a:t>fe</a:t>
            </a:r>
            <a:r>
              <a:rPr dirty="0" spc="-180"/>
              <a:t>c</a:t>
            </a:r>
            <a:r>
              <a:rPr dirty="0" spc="-120"/>
              <a:t>tiv</a:t>
            </a:r>
            <a:r>
              <a:rPr dirty="0" spc="-190"/>
              <a:t>e</a:t>
            </a:r>
            <a:r>
              <a:rPr dirty="0" spc="-60"/>
              <a:t> </a:t>
            </a:r>
            <a:r>
              <a:rPr dirty="0" spc="-185"/>
              <a:t>ch</a:t>
            </a:r>
            <a:r>
              <a:rPr dirty="0" spc="-200"/>
              <a:t>a</a:t>
            </a:r>
            <a:r>
              <a:rPr dirty="0" spc="-195"/>
              <a:t>nn</a:t>
            </a:r>
            <a:r>
              <a:rPr dirty="0" spc="-200"/>
              <a:t>e</a:t>
            </a:r>
            <a:r>
              <a:rPr dirty="0" spc="-90"/>
              <a:t>l</a:t>
            </a:r>
            <a:r>
              <a:rPr dirty="0" spc="-65"/>
              <a:t> </a:t>
            </a:r>
            <a:r>
              <a:rPr dirty="0" spc="-145"/>
              <a:t>fo</a:t>
            </a:r>
            <a:r>
              <a:rPr dirty="0" spc="-114"/>
              <a:t>r</a:t>
            </a:r>
            <a:r>
              <a:rPr dirty="0" spc="-80"/>
              <a:t> </a:t>
            </a:r>
            <a:r>
              <a:rPr dirty="0" spc="-140"/>
              <a:t>le</a:t>
            </a:r>
            <a:r>
              <a:rPr dirty="0" spc="-200"/>
              <a:t>a</a:t>
            </a:r>
            <a:r>
              <a:rPr dirty="0" spc="-190"/>
              <a:t>d</a:t>
            </a:r>
          </a:p>
          <a:p>
            <a:pPr algn="ctr" marL="5470525">
              <a:lnSpc>
                <a:spcPct val="100000"/>
              </a:lnSpc>
            </a:pPr>
            <a:r>
              <a:rPr dirty="0" spc="-195"/>
              <a:t>gen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/>
          </a:p>
          <a:p>
            <a:pPr algn="just" marL="12700">
              <a:lnSpc>
                <a:spcPct val="100000"/>
              </a:lnSpc>
            </a:pPr>
            <a:r>
              <a:rPr dirty="0" sz="2250" spc="-340" b="1">
                <a:solidFill>
                  <a:srgbClr val="0335AF"/>
                </a:solidFill>
                <a:latin typeface="Arial"/>
                <a:cs typeface="Arial"/>
              </a:rPr>
              <a:t>M</a:t>
            </a:r>
            <a:r>
              <a:rPr dirty="0" sz="2250" b="1">
                <a:solidFill>
                  <a:srgbClr val="0335AF"/>
                </a:solidFill>
                <a:latin typeface="Calibri"/>
                <a:cs typeface="Calibri"/>
              </a:rPr>
              <a:t>Ụ</a:t>
            </a:r>
            <a:r>
              <a:rPr dirty="0" sz="2250" spc="-290" b="1">
                <a:solidFill>
                  <a:srgbClr val="0335AF"/>
                </a:solidFill>
                <a:latin typeface="Arial"/>
                <a:cs typeface="Arial"/>
              </a:rPr>
              <a:t>C</a:t>
            </a:r>
            <a:r>
              <a:rPr dirty="0" sz="2250" spc="-114" b="1">
                <a:solidFill>
                  <a:srgbClr val="0335AF"/>
                </a:solidFill>
                <a:latin typeface="Arial"/>
                <a:cs typeface="Arial"/>
              </a:rPr>
              <a:t> </a:t>
            </a:r>
            <a:r>
              <a:rPr dirty="0" sz="2250" spc="-229" b="1">
                <a:solidFill>
                  <a:srgbClr val="0335AF"/>
                </a:solidFill>
                <a:latin typeface="Arial"/>
                <a:cs typeface="Arial"/>
              </a:rPr>
              <a:t>TIÊU</a:t>
            </a:r>
            <a:endParaRPr sz="2250">
              <a:latin typeface="Arial"/>
              <a:cs typeface="Arial"/>
            </a:endParaRPr>
          </a:p>
          <a:p>
            <a:pPr algn="just" marL="12700" marR="1615440">
              <a:lnSpc>
                <a:spcPct val="110300"/>
              </a:lnSpc>
              <a:spcBef>
                <a:spcPts val="40"/>
              </a:spcBef>
            </a:pPr>
            <a:r>
              <a:rPr dirty="0" spc="-240" b="1">
                <a:solidFill>
                  <a:srgbClr val="000000"/>
                </a:solidFill>
                <a:latin typeface="Arial"/>
                <a:cs typeface="Arial"/>
              </a:rPr>
              <a:t>TĂNG</a:t>
            </a:r>
            <a:r>
              <a:rPr dirty="0" spc="-23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170" b="1">
                <a:solidFill>
                  <a:srgbClr val="000000"/>
                </a:solidFill>
                <a:latin typeface="Arial"/>
                <a:cs typeface="Arial"/>
              </a:rPr>
              <a:t>TR</a:t>
            </a:r>
            <a:r>
              <a:rPr dirty="0" spc="-170" b="1">
                <a:solidFill>
                  <a:srgbClr val="000000"/>
                </a:solidFill>
                <a:latin typeface="Calibri"/>
                <a:cs typeface="Calibri"/>
              </a:rPr>
              <a:t>ƯỞ</a:t>
            </a:r>
            <a:r>
              <a:rPr dirty="0" spc="-170" b="1">
                <a:solidFill>
                  <a:srgbClr val="000000"/>
                </a:solidFill>
                <a:latin typeface="Arial"/>
                <a:cs typeface="Arial"/>
              </a:rPr>
              <a:t>NG</a:t>
            </a:r>
            <a:r>
              <a:rPr dirty="0" spc="-16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180" b="1">
                <a:solidFill>
                  <a:srgbClr val="000000"/>
                </a:solidFill>
                <a:latin typeface="Arial"/>
                <a:cs typeface="Arial"/>
              </a:rPr>
              <a:t>NH</a:t>
            </a:r>
            <a:r>
              <a:rPr dirty="0" spc="-180" b="1">
                <a:solidFill>
                  <a:srgbClr val="000000"/>
                </a:solidFill>
                <a:latin typeface="Calibri"/>
                <a:cs typeface="Calibri"/>
              </a:rPr>
              <a:t>Ậ</a:t>
            </a:r>
            <a:r>
              <a:rPr dirty="0" spc="-180" b="1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dirty="0" spc="-175" b="1">
                <a:solidFill>
                  <a:srgbClr val="000000"/>
                </a:solidFill>
                <a:latin typeface="Arial"/>
                <a:cs typeface="Arial"/>
              </a:rPr>
              <a:t> TH</a:t>
            </a:r>
            <a:r>
              <a:rPr dirty="0" spc="-175" b="1">
                <a:solidFill>
                  <a:srgbClr val="000000"/>
                </a:solidFill>
                <a:latin typeface="Calibri"/>
                <a:cs typeface="Calibri"/>
              </a:rPr>
              <a:t>Ứ</a:t>
            </a:r>
            <a:r>
              <a:rPr dirty="0" spc="-175" b="1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dirty="0" spc="-170" b="1">
                <a:solidFill>
                  <a:srgbClr val="000000"/>
                </a:solidFill>
                <a:latin typeface="Arial"/>
                <a:cs typeface="Arial"/>
              </a:rPr>
              <a:t> TH</a:t>
            </a:r>
            <a:r>
              <a:rPr dirty="0" spc="-170" b="1">
                <a:solidFill>
                  <a:srgbClr val="000000"/>
                </a:solidFill>
                <a:latin typeface="Calibri"/>
                <a:cs typeface="Calibri"/>
              </a:rPr>
              <a:t>ƯƠ</a:t>
            </a:r>
            <a:r>
              <a:rPr dirty="0" spc="-170" b="1">
                <a:solidFill>
                  <a:srgbClr val="000000"/>
                </a:solidFill>
                <a:latin typeface="Arial"/>
                <a:cs typeface="Arial"/>
              </a:rPr>
              <a:t>NG</a:t>
            </a:r>
            <a:r>
              <a:rPr dirty="0" spc="-16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145" b="1">
                <a:solidFill>
                  <a:srgbClr val="000000"/>
                </a:solidFill>
                <a:latin typeface="Arial"/>
                <a:cs typeface="Arial"/>
              </a:rPr>
              <a:t>HI</a:t>
            </a:r>
            <a:r>
              <a:rPr dirty="0" spc="-145" b="1">
                <a:solidFill>
                  <a:srgbClr val="000000"/>
                </a:solidFill>
                <a:latin typeface="Calibri"/>
                <a:cs typeface="Calibri"/>
              </a:rPr>
              <a:t>Ệ</a:t>
            </a:r>
            <a:r>
              <a:rPr dirty="0" spc="-145" b="1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dirty="0" spc="-14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240" b="1">
                <a:solidFill>
                  <a:srgbClr val="000000"/>
                </a:solidFill>
                <a:latin typeface="Arial"/>
                <a:cs typeface="Arial"/>
              </a:rPr>
              <a:t>VÀ</a:t>
            </a:r>
            <a:r>
              <a:rPr dirty="0" spc="-23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195" b="1">
                <a:solidFill>
                  <a:srgbClr val="000000"/>
                </a:solidFill>
                <a:latin typeface="Arial"/>
                <a:cs typeface="Arial"/>
              </a:rPr>
              <a:t>TÌM</a:t>
            </a:r>
            <a:r>
              <a:rPr dirty="0" spc="12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160" b="1">
                <a:solidFill>
                  <a:srgbClr val="000000"/>
                </a:solidFill>
                <a:latin typeface="Arial"/>
                <a:cs typeface="Arial"/>
              </a:rPr>
              <a:t>KI</a:t>
            </a:r>
            <a:r>
              <a:rPr dirty="0" spc="-160" b="1">
                <a:solidFill>
                  <a:srgbClr val="000000"/>
                </a:solidFill>
                <a:latin typeface="Calibri"/>
                <a:cs typeface="Calibri"/>
              </a:rPr>
              <a:t>Ế</a:t>
            </a:r>
            <a:r>
              <a:rPr dirty="0" spc="-160" b="1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dirty="0" spc="19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110" b="1">
                <a:solidFill>
                  <a:srgbClr val="000000"/>
                </a:solidFill>
                <a:latin typeface="Arial"/>
                <a:cs typeface="Arial"/>
              </a:rPr>
              <a:t>Đ</a:t>
            </a:r>
            <a:r>
              <a:rPr dirty="0" spc="-110" b="1">
                <a:solidFill>
                  <a:srgbClr val="000000"/>
                </a:solidFill>
                <a:latin typeface="Calibri"/>
                <a:cs typeface="Calibri"/>
              </a:rPr>
              <a:t>Ố</a:t>
            </a:r>
            <a:r>
              <a:rPr dirty="0" spc="-110" b="1">
                <a:solidFill>
                  <a:srgbClr val="000000"/>
                </a:solidFill>
                <a:latin typeface="Arial"/>
                <a:cs typeface="Arial"/>
              </a:rPr>
              <a:t>I </a:t>
            </a:r>
            <a:r>
              <a:rPr dirty="0" spc="-10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155" b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dirty="0" spc="-155" b="1">
                <a:solidFill>
                  <a:srgbClr val="000000"/>
                </a:solidFill>
                <a:latin typeface="Calibri"/>
                <a:cs typeface="Calibri"/>
              </a:rPr>
              <a:t>ƯỢ</a:t>
            </a:r>
            <a:r>
              <a:rPr dirty="0" spc="-155" b="1">
                <a:solidFill>
                  <a:srgbClr val="000000"/>
                </a:solidFill>
                <a:latin typeface="Arial"/>
                <a:cs typeface="Arial"/>
              </a:rPr>
              <a:t>NG</a:t>
            </a:r>
            <a:r>
              <a:rPr dirty="0" spc="-7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250" b="1">
                <a:solidFill>
                  <a:srgbClr val="000000"/>
                </a:solidFill>
                <a:latin typeface="Arial"/>
                <a:cs typeface="Arial"/>
              </a:rPr>
              <a:t>KHÁCH</a:t>
            </a:r>
            <a:r>
              <a:rPr dirty="0" spc="-5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254" b="1">
                <a:solidFill>
                  <a:srgbClr val="000000"/>
                </a:solidFill>
                <a:latin typeface="Arial"/>
                <a:cs typeface="Arial"/>
              </a:rPr>
              <a:t>HÀNG</a:t>
            </a:r>
            <a:r>
              <a:rPr dirty="0" spc="-7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150" b="1">
                <a:solidFill>
                  <a:srgbClr val="000000"/>
                </a:solidFill>
                <a:latin typeface="Arial"/>
                <a:cs typeface="Arial"/>
              </a:rPr>
              <a:t>TI</a:t>
            </a:r>
            <a:r>
              <a:rPr dirty="0" spc="-150" b="1">
                <a:solidFill>
                  <a:srgbClr val="000000"/>
                </a:solidFill>
                <a:latin typeface="Calibri"/>
                <a:cs typeface="Calibri"/>
              </a:rPr>
              <a:t>Ề</a:t>
            </a:r>
            <a:r>
              <a:rPr dirty="0" spc="-150" b="1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dirty="0" spc="-6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254" b="1">
                <a:solidFill>
                  <a:srgbClr val="000000"/>
                </a:solidFill>
                <a:latin typeface="Arial"/>
                <a:cs typeface="Arial"/>
              </a:rPr>
              <a:t>NĂNG</a:t>
            </a:r>
            <a:r>
              <a:rPr dirty="0" spc="-7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254" b="1">
                <a:solidFill>
                  <a:srgbClr val="000000"/>
                </a:solidFill>
                <a:latin typeface="Arial"/>
                <a:cs typeface="Arial"/>
              </a:rPr>
              <a:t>CHO</a:t>
            </a:r>
            <a:r>
              <a:rPr dirty="0" spc="-7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204" b="1">
                <a:solidFill>
                  <a:srgbClr val="000000"/>
                </a:solidFill>
                <a:latin typeface="Arial"/>
                <a:cs typeface="Arial"/>
              </a:rPr>
              <a:t>CHUY</a:t>
            </a:r>
            <a:r>
              <a:rPr dirty="0" spc="-204" b="1">
                <a:solidFill>
                  <a:srgbClr val="000000"/>
                </a:solidFill>
                <a:latin typeface="Calibri"/>
                <a:cs typeface="Calibri"/>
              </a:rPr>
              <a:t>Ể</a:t>
            </a:r>
            <a:r>
              <a:rPr dirty="0" spc="-204" b="1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dirty="0" spc="-6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120" b="1">
                <a:solidFill>
                  <a:srgbClr val="000000"/>
                </a:solidFill>
                <a:latin typeface="Arial"/>
                <a:cs typeface="Arial"/>
              </a:rPr>
              <a:t>Đ</a:t>
            </a:r>
            <a:r>
              <a:rPr dirty="0" spc="-120" b="1">
                <a:solidFill>
                  <a:srgbClr val="000000"/>
                </a:solidFill>
                <a:latin typeface="Calibri"/>
                <a:cs typeface="Calibri"/>
              </a:rPr>
              <a:t>Ổ</a:t>
            </a:r>
            <a:r>
              <a:rPr dirty="0" spc="-120" b="1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dirty="0" spc="-7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245" b="1">
                <a:solidFill>
                  <a:srgbClr val="000000"/>
                </a:solidFill>
                <a:latin typeface="Arial"/>
                <a:cs typeface="Arial"/>
              </a:rPr>
              <a:t>BÁN</a:t>
            </a:r>
            <a:r>
              <a:rPr dirty="0" spc="-7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254" b="1">
                <a:solidFill>
                  <a:srgbClr val="000000"/>
                </a:solidFill>
                <a:latin typeface="Arial"/>
                <a:cs typeface="Arial"/>
              </a:rPr>
              <a:t>HÀNG</a:t>
            </a:r>
          </a:p>
          <a:p>
            <a:pPr algn="just" marL="12700">
              <a:lnSpc>
                <a:spcPct val="100000"/>
              </a:lnSpc>
              <a:spcBef>
                <a:spcPts val="1195"/>
              </a:spcBef>
            </a:pPr>
            <a:r>
              <a:rPr dirty="0" sz="2250" spc="-295" b="1">
                <a:solidFill>
                  <a:srgbClr val="03D5F7"/>
                </a:solidFill>
                <a:latin typeface="Arial"/>
                <a:cs typeface="Arial"/>
              </a:rPr>
              <a:t>CÂ</a:t>
            </a:r>
            <a:r>
              <a:rPr dirty="0" sz="2250" spc="-290" b="1">
                <a:solidFill>
                  <a:srgbClr val="03D5F7"/>
                </a:solidFill>
                <a:latin typeface="Arial"/>
                <a:cs typeface="Arial"/>
              </a:rPr>
              <a:t>U</a:t>
            </a:r>
            <a:r>
              <a:rPr dirty="0" sz="2250" spc="-105" b="1">
                <a:solidFill>
                  <a:srgbClr val="03D5F7"/>
                </a:solidFill>
                <a:latin typeface="Arial"/>
                <a:cs typeface="Arial"/>
              </a:rPr>
              <a:t> </a:t>
            </a:r>
            <a:r>
              <a:rPr dirty="0" sz="2250" spc="-295" b="1">
                <a:solidFill>
                  <a:srgbClr val="03D5F7"/>
                </a:solidFill>
                <a:latin typeface="Arial"/>
                <a:cs typeface="Arial"/>
              </a:rPr>
              <a:t>CHU</a:t>
            </a:r>
            <a:r>
              <a:rPr dirty="0" sz="2250" spc="-270" b="1">
                <a:solidFill>
                  <a:srgbClr val="03D5F7"/>
                </a:solidFill>
                <a:latin typeface="Arial"/>
                <a:cs typeface="Arial"/>
              </a:rPr>
              <a:t>Y</a:t>
            </a:r>
            <a:r>
              <a:rPr dirty="0" sz="2250" b="1">
                <a:solidFill>
                  <a:srgbClr val="03D5F7"/>
                </a:solidFill>
                <a:latin typeface="Calibri"/>
                <a:cs typeface="Calibri"/>
              </a:rPr>
              <a:t>Ệ</a:t>
            </a:r>
            <a:r>
              <a:rPr dirty="0" sz="2250" spc="-290" b="1">
                <a:solidFill>
                  <a:srgbClr val="03D5F7"/>
                </a:solidFill>
                <a:latin typeface="Arial"/>
                <a:cs typeface="Arial"/>
              </a:rPr>
              <a:t>N</a:t>
            </a:r>
            <a:endParaRPr sz="2250">
              <a:latin typeface="Arial"/>
              <a:cs typeface="Arial"/>
            </a:endParaRPr>
          </a:p>
          <a:p>
            <a:pPr algn="just" marL="12700" marR="1613535">
              <a:lnSpc>
                <a:spcPct val="150100"/>
              </a:lnSpc>
              <a:spcBef>
                <a:spcPts val="170"/>
              </a:spcBef>
            </a:pPr>
            <a:r>
              <a:rPr dirty="0" sz="1600" spc="-150">
                <a:solidFill>
                  <a:srgbClr val="000000"/>
                </a:solidFill>
              </a:rPr>
              <a:t>VinFast </a:t>
            </a:r>
            <a:r>
              <a:rPr dirty="0" sz="1600" spc="-85">
                <a:solidFill>
                  <a:srgbClr val="000000"/>
                </a:solidFill>
              </a:rPr>
              <a:t>đ</a:t>
            </a:r>
            <a:r>
              <a:rPr dirty="0" sz="1600" spc="-85">
                <a:solidFill>
                  <a:srgbClr val="000000"/>
                </a:solidFill>
                <a:latin typeface="Calibri"/>
                <a:cs typeface="Calibri"/>
              </a:rPr>
              <a:t>ượ</a:t>
            </a:r>
            <a:r>
              <a:rPr dirty="0" sz="1600" spc="-85">
                <a:solidFill>
                  <a:srgbClr val="000000"/>
                </a:solidFill>
              </a:rPr>
              <a:t>c </a:t>
            </a:r>
            <a:r>
              <a:rPr dirty="0" sz="1600" spc="-150">
                <a:solidFill>
                  <a:srgbClr val="000000"/>
                </a:solidFill>
              </a:rPr>
              <a:t>thành </a:t>
            </a:r>
            <a:r>
              <a:rPr dirty="0" sz="1600" spc="-85">
                <a:solidFill>
                  <a:srgbClr val="000000"/>
                </a:solidFill>
              </a:rPr>
              <a:t>l</a:t>
            </a:r>
            <a:r>
              <a:rPr dirty="0" sz="1600" spc="-85">
                <a:solidFill>
                  <a:srgbClr val="000000"/>
                </a:solidFill>
                <a:latin typeface="Calibri"/>
                <a:cs typeface="Calibri"/>
              </a:rPr>
              <a:t>ậ</a:t>
            </a:r>
            <a:r>
              <a:rPr dirty="0" sz="1600" spc="-85">
                <a:solidFill>
                  <a:srgbClr val="000000"/>
                </a:solidFill>
              </a:rPr>
              <a:t>p </a:t>
            </a:r>
            <a:r>
              <a:rPr dirty="0" sz="1600" spc="-195">
                <a:solidFill>
                  <a:srgbClr val="000000"/>
                </a:solidFill>
              </a:rPr>
              <a:t>năm</a:t>
            </a:r>
            <a:r>
              <a:rPr dirty="0" sz="1600" spc="-190">
                <a:solidFill>
                  <a:srgbClr val="000000"/>
                </a:solidFill>
              </a:rPr>
              <a:t> </a:t>
            </a:r>
            <a:r>
              <a:rPr dirty="0" sz="1600" spc="-170">
                <a:solidFill>
                  <a:srgbClr val="000000"/>
                </a:solidFill>
              </a:rPr>
              <a:t>2017 </a:t>
            </a:r>
            <a:r>
              <a:rPr dirty="0" sz="1600" spc="-80">
                <a:solidFill>
                  <a:srgbClr val="000000"/>
                </a:solidFill>
              </a:rPr>
              <a:t>b</a:t>
            </a:r>
            <a:r>
              <a:rPr dirty="0" sz="1600" spc="-80">
                <a:solidFill>
                  <a:srgbClr val="000000"/>
                </a:solidFill>
                <a:latin typeface="Calibri"/>
                <a:cs typeface="Calibri"/>
              </a:rPr>
              <a:t>ở</a:t>
            </a:r>
            <a:r>
              <a:rPr dirty="0" sz="1600" spc="-80">
                <a:solidFill>
                  <a:srgbClr val="000000"/>
                </a:solidFill>
              </a:rPr>
              <a:t>i </a:t>
            </a:r>
            <a:r>
              <a:rPr dirty="0" sz="1600" spc="-155">
                <a:solidFill>
                  <a:srgbClr val="000000"/>
                </a:solidFill>
              </a:rPr>
              <a:t>Vingroup và </a:t>
            </a:r>
            <a:r>
              <a:rPr dirty="0" sz="1600" spc="-114">
                <a:solidFill>
                  <a:srgbClr val="000000"/>
                </a:solidFill>
              </a:rPr>
              <a:t>đ</a:t>
            </a:r>
            <a:r>
              <a:rPr dirty="0" sz="1600" spc="-114">
                <a:solidFill>
                  <a:srgbClr val="000000"/>
                </a:solidFill>
                <a:latin typeface="Calibri"/>
                <a:cs typeface="Calibri"/>
              </a:rPr>
              <a:t>ế</a:t>
            </a:r>
            <a:r>
              <a:rPr dirty="0" sz="1600" spc="-114">
                <a:solidFill>
                  <a:srgbClr val="000000"/>
                </a:solidFill>
              </a:rPr>
              <a:t>n </a:t>
            </a:r>
            <a:r>
              <a:rPr dirty="0" sz="1600" spc="-165">
                <a:solidFill>
                  <a:srgbClr val="000000"/>
                </a:solidFill>
              </a:rPr>
              <a:t>nay </a:t>
            </a:r>
            <a:r>
              <a:rPr dirty="0" sz="1600" spc="-150">
                <a:solidFill>
                  <a:srgbClr val="000000"/>
                </a:solidFill>
              </a:rPr>
              <a:t>VinFast </a:t>
            </a:r>
            <a:r>
              <a:rPr dirty="0" sz="1600" spc="-170">
                <a:solidFill>
                  <a:srgbClr val="000000"/>
                </a:solidFill>
              </a:rPr>
              <a:t>đã </a:t>
            </a:r>
            <a:r>
              <a:rPr dirty="0" sz="1600" spc="-155">
                <a:solidFill>
                  <a:srgbClr val="000000"/>
                </a:solidFill>
              </a:rPr>
              <a:t>và </a:t>
            </a:r>
            <a:r>
              <a:rPr dirty="0" sz="1600" spc="-175">
                <a:solidFill>
                  <a:srgbClr val="000000"/>
                </a:solidFill>
              </a:rPr>
              <a:t>đang</a:t>
            </a:r>
            <a:r>
              <a:rPr dirty="0" sz="1600" spc="-170">
                <a:solidFill>
                  <a:srgbClr val="000000"/>
                </a:solidFill>
              </a:rPr>
              <a:t> </a:t>
            </a:r>
            <a:r>
              <a:rPr dirty="0" sz="1600" spc="-150">
                <a:solidFill>
                  <a:srgbClr val="000000"/>
                </a:solidFill>
              </a:rPr>
              <a:t>tăng </a:t>
            </a:r>
            <a:r>
              <a:rPr dirty="0" sz="1600" spc="-145">
                <a:solidFill>
                  <a:srgbClr val="000000"/>
                </a:solidFill>
              </a:rPr>
              <a:t> </a:t>
            </a:r>
            <a:r>
              <a:rPr dirty="0" sz="1600" spc="-90">
                <a:solidFill>
                  <a:srgbClr val="000000"/>
                </a:solidFill>
              </a:rPr>
              <a:t>tr</a:t>
            </a:r>
            <a:r>
              <a:rPr dirty="0" sz="1600" spc="-90">
                <a:solidFill>
                  <a:srgbClr val="000000"/>
                </a:solidFill>
                <a:latin typeface="Calibri"/>
                <a:cs typeface="Calibri"/>
              </a:rPr>
              <a:t>ưở</a:t>
            </a:r>
            <a:r>
              <a:rPr dirty="0" sz="1600" spc="-90">
                <a:solidFill>
                  <a:srgbClr val="000000"/>
                </a:solidFill>
              </a:rPr>
              <a:t>ng </a:t>
            </a:r>
            <a:r>
              <a:rPr dirty="0" sz="1600" spc="-165">
                <a:solidFill>
                  <a:srgbClr val="000000"/>
                </a:solidFill>
              </a:rPr>
              <a:t>nhanh</a:t>
            </a:r>
            <a:r>
              <a:rPr dirty="0" sz="1600" spc="-160">
                <a:solidFill>
                  <a:srgbClr val="000000"/>
                </a:solidFill>
              </a:rPr>
              <a:t> </a:t>
            </a:r>
            <a:r>
              <a:rPr dirty="0" sz="1600" spc="-165">
                <a:solidFill>
                  <a:srgbClr val="000000"/>
                </a:solidFill>
              </a:rPr>
              <a:t>chóng</a:t>
            </a:r>
            <a:r>
              <a:rPr dirty="0" sz="1600" spc="-160">
                <a:solidFill>
                  <a:srgbClr val="000000"/>
                </a:solidFill>
              </a:rPr>
              <a:t> </a:t>
            </a:r>
            <a:r>
              <a:rPr dirty="0" sz="1600" spc="-165">
                <a:solidFill>
                  <a:srgbClr val="000000"/>
                </a:solidFill>
              </a:rPr>
              <a:t>qua</a:t>
            </a:r>
            <a:r>
              <a:rPr dirty="0" sz="1600" spc="-160">
                <a:solidFill>
                  <a:srgbClr val="000000"/>
                </a:solidFill>
              </a:rPr>
              <a:t> </a:t>
            </a:r>
            <a:r>
              <a:rPr dirty="0" sz="1600" spc="-95">
                <a:solidFill>
                  <a:srgbClr val="000000"/>
                </a:solidFill>
              </a:rPr>
              <a:t>vi</a:t>
            </a:r>
            <a:r>
              <a:rPr dirty="0" sz="1600" spc="-95">
                <a:solidFill>
                  <a:srgbClr val="000000"/>
                </a:solidFill>
                <a:latin typeface="Calibri"/>
                <a:cs typeface="Calibri"/>
              </a:rPr>
              <a:t>ệ</a:t>
            </a:r>
            <a:r>
              <a:rPr dirty="0" sz="1600" spc="-95">
                <a:solidFill>
                  <a:srgbClr val="000000"/>
                </a:solidFill>
              </a:rPr>
              <a:t>c </a:t>
            </a:r>
            <a:r>
              <a:rPr dirty="0" sz="1600" spc="-145">
                <a:solidFill>
                  <a:srgbClr val="000000"/>
                </a:solidFill>
              </a:rPr>
              <a:t>tung </a:t>
            </a:r>
            <a:r>
              <a:rPr dirty="0" sz="1600" spc="-135">
                <a:solidFill>
                  <a:srgbClr val="000000"/>
                </a:solidFill>
              </a:rPr>
              <a:t>ra </a:t>
            </a:r>
            <a:r>
              <a:rPr dirty="0" sz="1600" spc="-150">
                <a:solidFill>
                  <a:srgbClr val="000000"/>
                </a:solidFill>
              </a:rPr>
              <a:t>các</a:t>
            </a:r>
            <a:r>
              <a:rPr dirty="0" sz="1600" spc="125">
                <a:solidFill>
                  <a:srgbClr val="000000"/>
                </a:solidFill>
              </a:rPr>
              <a:t> </a:t>
            </a:r>
            <a:r>
              <a:rPr dirty="0" sz="1600" spc="-105">
                <a:solidFill>
                  <a:srgbClr val="000000"/>
                </a:solidFill>
              </a:rPr>
              <a:t>s</a:t>
            </a:r>
            <a:r>
              <a:rPr dirty="0" sz="1600" spc="-105">
                <a:solidFill>
                  <a:srgbClr val="000000"/>
                </a:solidFill>
                <a:latin typeface="Calibri"/>
                <a:cs typeface="Calibri"/>
              </a:rPr>
              <a:t>ả</a:t>
            </a:r>
            <a:r>
              <a:rPr dirty="0" sz="1600" spc="-105">
                <a:solidFill>
                  <a:srgbClr val="000000"/>
                </a:solidFill>
              </a:rPr>
              <a:t>n </a:t>
            </a:r>
            <a:r>
              <a:rPr dirty="0" sz="1600" spc="-145">
                <a:solidFill>
                  <a:srgbClr val="000000"/>
                </a:solidFill>
              </a:rPr>
              <a:t>ph</a:t>
            </a:r>
            <a:r>
              <a:rPr dirty="0" sz="1600" spc="-145">
                <a:solidFill>
                  <a:srgbClr val="000000"/>
                </a:solidFill>
                <a:latin typeface="Calibri"/>
                <a:cs typeface="Calibri"/>
              </a:rPr>
              <a:t>ẩ</a:t>
            </a:r>
            <a:r>
              <a:rPr dirty="0" sz="1600" spc="-145">
                <a:solidFill>
                  <a:srgbClr val="000000"/>
                </a:solidFill>
              </a:rPr>
              <a:t>m </a:t>
            </a:r>
            <a:r>
              <a:rPr dirty="0" sz="1600" spc="-155">
                <a:solidFill>
                  <a:srgbClr val="000000"/>
                </a:solidFill>
              </a:rPr>
              <a:t>xe</a:t>
            </a:r>
            <a:r>
              <a:rPr dirty="0" sz="1600" spc="114">
                <a:solidFill>
                  <a:srgbClr val="000000"/>
                </a:solidFill>
              </a:rPr>
              <a:t> </a:t>
            </a:r>
            <a:r>
              <a:rPr dirty="0" sz="1600" spc="-85">
                <a:solidFill>
                  <a:srgbClr val="000000"/>
                </a:solidFill>
              </a:rPr>
              <a:t>h</a:t>
            </a:r>
            <a:r>
              <a:rPr dirty="0" sz="1600" spc="-85">
                <a:solidFill>
                  <a:srgbClr val="000000"/>
                </a:solidFill>
                <a:latin typeface="Calibri"/>
                <a:cs typeface="Calibri"/>
              </a:rPr>
              <a:t>ơ</a:t>
            </a:r>
            <a:r>
              <a:rPr dirty="0" sz="1600" spc="-85">
                <a:solidFill>
                  <a:srgbClr val="000000"/>
                </a:solidFill>
              </a:rPr>
              <a:t>i, </a:t>
            </a:r>
            <a:r>
              <a:rPr dirty="0" sz="1600" spc="-155">
                <a:solidFill>
                  <a:srgbClr val="000000"/>
                </a:solidFill>
              </a:rPr>
              <a:t>xe</a:t>
            </a:r>
            <a:r>
              <a:rPr dirty="0" sz="1600" spc="114">
                <a:solidFill>
                  <a:srgbClr val="000000"/>
                </a:solidFill>
              </a:rPr>
              <a:t> </a:t>
            </a:r>
            <a:r>
              <a:rPr dirty="0" sz="1600" spc="-185">
                <a:solidFill>
                  <a:srgbClr val="000000"/>
                </a:solidFill>
              </a:rPr>
              <a:t>máy</a:t>
            </a:r>
            <a:r>
              <a:rPr dirty="0" sz="1600" spc="55">
                <a:solidFill>
                  <a:srgbClr val="000000"/>
                </a:solidFill>
              </a:rPr>
              <a:t> </a:t>
            </a:r>
            <a:r>
              <a:rPr dirty="0" sz="1600" spc="-105">
                <a:solidFill>
                  <a:srgbClr val="000000"/>
                </a:solidFill>
              </a:rPr>
              <a:t>đi</a:t>
            </a:r>
            <a:r>
              <a:rPr dirty="0" sz="1600" spc="-105">
                <a:solidFill>
                  <a:srgbClr val="000000"/>
                </a:solidFill>
                <a:latin typeface="Calibri"/>
                <a:cs typeface="Calibri"/>
              </a:rPr>
              <a:t>ệ</a:t>
            </a:r>
            <a:r>
              <a:rPr dirty="0" sz="1600" spc="-105">
                <a:solidFill>
                  <a:srgbClr val="000000"/>
                </a:solidFill>
              </a:rPr>
              <a:t>n. </a:t>
            </a:r>
            <a:r>
              <a:rPr dirty="0" sz="1600" spc="-210">
                <a:solidFill>
                  <a:srgbClr val="000000"/>
                </a:solidFill>
              </a:rPr>
              <a:t>PMAX</a:t>
            </a:r>
            <a:r>
              <a:rPr dirty="0" sz="1600" spc="5">
                <a:solidFill>
                  <a:srgbClr val="000000"/>
                </a:solidFill>
              </a:rPr>
              <a:t> </a:t>
            </a:r>
            <a:r>
              <a:rPr dirty="0" sz="1600" spc="-140">
                <a:solidFill>
                  <a:srgbClr val="000000"/>
                </a:solidFill>
              </a:rPr>
              <a:t>vinh </a:t>
            </a:r>
            <a:r>
              <a:rPr dirty="0" sz="1600" spc="-135">
                <a:solidFill>
                  <a:srgbClr val="000000"/>
                </a:solidFill>
              </a:rPr>
              <a:t> </a:t>
            </a:r>
            <a:r>
              <a:rPr dirty="0" sz="1600" spc="-80">
                <a:solidFill>
                  <a:srgbClr val="000000"/>
                </a:solidFill>
              </a:rPr>
              <a:t>d</a:t>
            </a:r>
            <a:r>
              <a:rPr dirty="0" sz="1600" spc="-80">
                <a:solidFill>
                  <a:srgbClr val="000000"/>
                </a:solidFill>
                <a:latin typeface="Calibri"/>
                <a:cs typeface="Calibri"/>
              </a:rPr>
              <a:t>ự </a:t>
            </a:r>
            <a:r>
              <a:rPr dirty="0" sz="1600" spc="-170">
                <a:solidFill>
                  <a:srgbClr val="000000"/>
                </a:solidFill>
              </a:rPr>
              <a:t>đã</a:t>
            </a:r>
            <a:r>
              <a:rPr dirty="0" sz="1600" spc="85">
                <a:solidFill>
                  <a:srgbClr val="000000"/>
                </a:solidFill>
              </a:rPr>
              <a:t> </a:t>
            </a:r>
            <a:r>
              <a:rPr dirty="0" sz="1600" spc="-65">
                <a:solidFill>
                  <a:srgbClr val="000000"/>
                </a:solidFill>
              </a:rPr>
              <a:t>tr</a:t>
            </a:r>
            <a:r>
              <a:rPr dirty="0" sz="1600" spc="-65">
                <a:solidFill>
                  <a:srgbClr val="000000"/>
                </a:solidFill>
                <a:latin typeface="Calibri"/>
                <a:cs typeface="Calibri"/>
              </a:rPr>
              <a:t>ở </a:t>
            </a:r>
            <a:r>
              <a:rPr dirty="0" sz="1600" spc="-150">
                <a:solidFill>
                  <a:srgbClr val="000000"/>
                </a:solidFill>
              </a:rPr>
              <a:t>thành </a:t>
            </a:r>
            <a:r>
              <a:rPr dirty="0" sz="1600" spc="-85">
                <a:solidFill>
                  <a:srgbClr val="000000"/>
                </a:solidFill>
              </a:rPr>
              <a:t>đ</a:t>
            </a:r>
            <a:r>
              <a:rPr dirty="0" sz="1600" spc="-85">
                <a:solidFill>
                  <a:srgbClr val="000000"/>
                </a:solidFill>
                <a:latin typeface="Calibri"/>
                <a:cs typeface="Calibri"/>
              </a:rPr>
              <a:t>ố</a:t>
            </a:r>
            <a:r>
              <a:rPr dirty="0" sz="1600" spc="-85">
                <a:solidFill>
                  <a:srgbClr val="000000"/>
                </a:solidFill>
              </a:rPr>
              <a:t>i </a:t>
            </a:r>
            <a:r>
              <a:rPr dirty="0" sz="1600" spc="-130">
                <a:solidFill>
                  <a:srgbClr val="000000"/>
                </a:solidFill>
              </a:rPr>
              <a:t>tác </a:t>
            </a:r>
            <a:r>
              <a:rPr dirty="0" sz="1600" spc="-114">
                <a:solidFill>
                  <a:srgbClr val="000000"/>
                </a:solidFill>
              </a:rPr>
              <a:t>chi</a:t>
            </a:r>
            <a:r>
              <a:rPr dirty="0" sz="1600" spc="-114">
                <a:solidFill>
                  <a:srgbClr val="000000"/>
                </a:solidFill>
                <a:latin typeface="Calibri"/>
                <a:cs typeface="Calibri"/>
              </a:rPr>
              <a:t>ế</a:t>
            </a:r>
            <a:r>
              <a:rPr dirty="0" sz="1600" spc="-114">
                <a:solidFill>
                  <a:srgbClr val="000000"/>
                </a:solidFill>
              </a:rPr>
              <a:t>n </a:t>
            </a:r>
            <a:r>
              <a:rPr dirty="0" sz="1600" spc="-60">
                <a:solidFill>
                  <a:srgbClr val="000000"/>
                </a:solidFill>
              </a:rPr>
              <a:t>l</a:t>
            </a:r>
            <a:r>
              <a:rPr dirty="0" sz="1600" spc="-60">
                <a:solidFill>
                  <a:srgbClr val="000000"/>
                </a:solidFill>
                <a:latin typeface="Calibri"/>
                <a:cs typeface="Calibri"/>
              </a:rPr>
              <a:t>ượ</a:t>
            </a:r>
            <a:r>
              <a:rPr dirty="0" sz="1600" spc="-60">
                <a:solidFill>
                  <a:srgbClr val="000000"/>
                </a:solidFill>
              </a:rPr>
              <a:t>c </a:t>
            </a:r>
            <a:r>
              <a:rPr dirty="0" sz="1600" spc="-160">
                <a:solidFill>
                  <a:srgbClr val="000000"/>
                </a:solidFill>
              </a:rPr>
              <a:t>cho</a:t>
            </a:r>
            <a:r>
              <a:rPr dirty="0" sz="1600" spc="105">
                <a:solidFill>
                  <a:srgbClr val="000000"/>
                </a:solidFill>
              </a:rPr>
              <a:t> </a:t>
            </a:r>
            <a:r>
              <a:rPr dirty="0" sz="1600" spc="-155">
                <a:solidFill>
                  <a:srgbClr val="000000"/>
                </a:solidFill>
              </a:rPr>
              <a:t>các</a:t>
            </a:r>
            <a:r>
              <a:rPr dirty="0" sz="1600" spc="114">
                <a:solidFill>
                  <a:srgbClr val="000000"/>
                </a:solidFill>
              </a:rPr>
              <a:t> </a:t>
            </a:r>
            <a:r>
              <a:rPr dirty="0" sz="1600" spc="-114">
                <a:solidFill>
                  <a:srgbClr val="000000"/>
                </a:solidFill>
              </a:rPr>
              <a:t>chi</a:t>
            </a:r>
            <a:r>
              <a:rPr dirty="0" sz="1600" spc="-114">
                <a:solidFill>
                  <a:srgbClr val="000000"/>
                </a:solidFill>
                <a:latin typeface="Calibri"/>
                <a:cs typeface="Calibri"/>
              </a:rPr>
              <a:t>ế</a:t>
            </a:r>
            <a:r>
              <a:rPr dirty="0" sz="1600" spc="-114">
                <a:solidFill>
                  <a:srgbClr val="000000"/>
                </a:solidFill>
              </a:rPr>
              <a:t>n </a:t>
            </a:r>
            <a:r>
              <a:rPr dirty="0" sz="1600" spc="-120">
                <a:solidFill>
                  <a:srgbClr val="000000"/>
                </a:solidFill>
              </a:rPr>
              <a:t>d</a:t>
            </a:r>
            <a:r>
              <a:rPr dirty="0" sz="1600" spc="-120">
                <a:solidFill>
                  <a:srgbClr val="000000"/>
                </a:solidFill>
                <a:latin typeface="Calibri"/>
                <a:cs typeface="Calibri"/>
              </a:rPr>
              <a:t>ị</a:t>
            </a:r>
            <a:r>
              <a:rPr dirty="0" sz="1600" spc="-120">
                <a:solidFill>
                  <a:srgbClr val="000000"/>
                </a:solidFill>
              </a:rPr>
              <a:t>ch </a:t>
            </a:r>
            <a:r>
              <a:rPr dirty="0" sz="1600" spc="-155">
                <a:solidFill>
                  <a:srgbClr val="000000"/>
                </a:solidFill>
              </a:rPr>
              <a:t>performance </a:t>
            </a:r>
            <a:r>
              <a:rPr dirty="0" sz="1600" spc="-150">
                <a:solidFill>
                  <a:srgbClr val="000000"/>
                </a:solidFill>
              </a:rPr>
              <a:t>marketing </a:t>
            </a:r>
            <a:r>
              <a:rPr dirty="0" sz="1600" spc="-90">
                <a:solidFill>
                  <a:srgbClr val="000000"/>
                </a:solidFill>
              </a:rPr>
              <a:t>h</a:t>
            </a:r>
            <a:r>
              <a:rPr dirty="0" sz="1600" spc="-90">
                <a:solidFill>
                  <a:srgbClr val="000000"/>
                </a:solidFill>
                <a:latin typeface="Calibri"/>
                <a:cs typeface="Calibri"/>
              </a:rPr>
              <a:t>ỗ </a:t>
            </a:r>
            <a:r>
              <a:rPr dirty="0" sz="1600" spc="-60">
                <a:solidFill>
                  <a:srgbClr val="000000"/>
                </a:solidFill>
              </a:rPr>
              <a:t>tr</a:t>
            </a:r>
            <a:r>
              <a:rPr dirty="0" sz="1600" spc="-60">
                <a:solidFill>
                  <a:srgbClr val="000000"/>
                </a:solidFill>
                <a:latin typeface="Calibri"/>
                <a:cs typeface="Calibri"/>
              </a:rPr>
              <a:t>ợ </a:t>
            </a:r>
            <a:r>
              <a:rPr dirty="0" sz="1600" spc="-5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spc="-155">
                <a:solidFill>
                  <a:srgbClr val="000000"/>
                </a:solidFill>
              </a:rPr>
              <a:t>cho</a:t>
            </a:r>
            <a:r>
              <a:rPr dirty="0" sz="1600" spc="-75">
                <a:solidFill>
                  <a:srgbClr val="000000"/>
                </a:solidFill>
              </a:rPr>
              <a:t> s</a:t>
            </a:r>
            <a:r>
              <a:rPr dirty="0" sz="1600" spc="-75">
                <a:solidFill>
                  <a:srgbClr val="000000"/>
                </a:solidFill>
                <a:latin typeface="Calibri"/>
                <a:cs typeface="Calibri"/>
              </a:rPr>
              <a:t>ự</a:t>
            </a:r>
            <a:r>
              <a:rPr dirty="0" sz="1600" spc="1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spc="-130">
                <a:solidFill>
                  <a:srgbClr val="000000"/>
                </a:solidFill>
              </a:rPr>
              <a:t>m</a:t>
            </a:r>
            <a:r>
              <a:rPr dirty="0" sz="1600" spc="-130">
                <a:solidFill>
                  <a:srgbClr val="000000"/>
                </a:solidFill>
                <a:latin typeface="Calibri"/>
                <a:cs typeface="Calibri"/>
              </a:rPr>
              <a:t>ụ</a:t>
            </a:r>
            <a:r>
              <a:rPr dirty="0" sz="1600" spc="-130">
                <a:solidFill>
                  <a:srgbClr val="000000"/>
                </a:solidFill>
              </a:rPr>
              <a:t>c</a:t>
            </a:r>
            <a:r>
              <a:rPr dirty="0" sz="1600" spc="-55">
                <a:solidFill>
                  <a:srgbClr val="000000"/>
                </a:solidFill>
              </a:rPr>
              <a:t> </a:t>
            </a:r>
            <a:r>
              <a:rPr dirty="0" sz="1600" spc="-125">
                <a:solidFill>
                  <a:srgbClr val="000000"/>
                </a:solidFill>
              </a:rPr>
              <a:t>tiêu</a:t>
            </a:r>
            <a:r>
              <a:rPr dirty="0" sz="1600" spc="-70">
                <a:solidFill>
                  <a:srgbClr val="000000"/>
                </a:solidFill>
              </a:rPr>
              <a:t> </a:t>
            </a:r>
            <a:r>
              <a:rPr dirty="0" sz="1600" spc="-145">
                <a:solidFill>
                  <a:srgbClr val="000000"/>
                </a:solidFill>
              </a:rPr>
              <a:t>tăng</a:t>
            </a:r>
            <a:r>
              <a:rPr dirty="0" sz="1600" spc="-65">
                <a:solidFill>
                  <a:srgbClr val="000000"/>
                </a:solidFill>
              </a:rPr>
              <a:t> </a:t>
            </a:r>
            <a:r>
              <a:rPr dirty="0" sz="1600" spc="-90">
                <a:solidFill>
                  <a:srgbClr val="000000"/>
                </a:solidFill>
              </a:rPr>
              <a:t>tr</a:t>
            </a:r>
            <a:r>
              <a:rPr dirty="0" sz="1600" spc="-90">
                <a:solidFill>
                  <a:srgbClr val="000000"/>
                </a:solidFill>
                <a:latin typeface="Calibri"/>
                <a:cs typeface="Calibri"/>
              </a:rPr>
              <a:t>ưở</a:t>
            </a:r>
            <a:r>
              <a:rPr dirty="0" sz="1600" spc="-90">
                <a:solidFill>
                  <a:srgbClr val="000000"/>
                </a:solidFill>
              </a:rPr>
              <a:t>ng</a:t>
            </a:r>
            <a:r>
              <a:rPr dirty="0" sz="1600" spc="-60">
                <a:solidFill>
                  <a:srgbClr val="000000"/>
                </a:solidFill>
              </a:rPr>
              <a:t> </a:t>
            </a:r>
            <a:r>
              <a:rPr dirty="0" sz="1600" spc="-75">
                <a:solidFill>
                  <a:srgbClr val="000000"/>
                </a:solidFill>
              </a:rPr>
              <a:t>c</a:t>
            </a:r>
            <a:r>
              <a:rPr dirty="0" sz="1600" spc="-75">
                <a:solidFill>
                  <a:srgbClr val="000000"/>
                </a:solidFill>
                <a:latin typeface="Calibri"/>
                <a:cs typeface="Calibri"/>
              </a:rPr>
              <a:t>ả</a:t>
            </a:r>
            <a:r>
              <a:rPr dirty="0" sz="1600" spc="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spc="-75">
                <a:solidFill>
                  <a:srgbClr val="000000"/>
                </a:solidFill>
              </a:rPr>
              <a:t>v</a:t>
            </a:r>
            <a:r>
              <a:rPr dirty="0" sz="1600" spc="-75">
                <a:solidFill>
                  <a:srgbClr val="000000"/>
                </a:solidFill>
                <a:latin typeface="Calibri"/>
                <a:cs typeface="Calibri"/>
              </a:rPr>
              <a:t>ề</a:t>
            </a:r>
            <a:r>
              <a:rPr dirty="0" sz="1600" spc="1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spc="-125">
                <a:solidFill>
                  <a:srgbClr val="000000"/>
                </a:solidFill>
              </a:rPr>
              <a:t>nh</a:t>
            </a:r>
            <a:r>
              <a:rPr dirty="0" sz="1600" spc="-125">
                <a:solidFill>
                  <a:srgbClr val="000000"/>
                </a:solidFill>
                <a:latin typeface="Calibri"/>
                <a:cs typeface="Calibri"/>
              </a:rPr>
              <a:t>ậ</a:t>
            </a:r>
            <a:r>
              <a:rPr dirty="0" sz="1600" spc="-125">
                <a:solidFill>
                  <a:srgbClr val="000000"/>
                </a:solidFill>
              </a:rPr>
              <a:t>n</a:t>
            </a:r>
            <a:r>
              <a:rPr dirty="0" sz="1600" spc="-80">
                <a:solidFill>
                  <a:srgbClr val="000000"/>
                </a:solidFill>
              </a:rPr>
              <a:t> </a:t>
            </a:r>
            <a:r>
              <a:rPr dirty="0" sz="1600" spc="-105">
                <a:solidFill>
                  <a:srgbClr val="000000"/>
                </a:solidFill>
              </a:rPr>
              <a:t>th</a:t>
            </a:r>
            <a:r>
              <a:rPr dirty="0" sz="1600" spc="-105">
                <a:solidFill>
                  <a:srgbClr val="000000"/>
                </a:solidFill>
                <a:latin typeface="Calibri"/>
                <a:cs typeface="Calibri"/>
              </a:rPr>
              <a:t>ứ</a:t>
            </a:r>
            <a:r>
              <a:rPr dirty="0" sz="1600" spc="-105">
                <a:solidFill>
                  <a:srgbClr val="000000"/>
                </a:solidFill>
              </a:rPr>
              <a:t>c</a:t>
            </a:r>
            <a:r>
              <a:rPr dirty="0" sz="1600" spc="-55">
                <a:solidFill>
                  <a:srgbClr val="000000"/>
                </a:solidFill>
              </a:rPr>
              <a:t> </a:t>
            </a:r>
            <a:r>
              <a:rPr dirty="0" sz="1600" spc="-100">
                <a:solidFill>
                  <a:srgbClr val="000000"/>
                </a:solidFill>
              </a:rPr>
              <a:t>th</a:t>
            </a:r>
            <a:r>
              <a:rPr dirty="0" sz="1600" spc="-100">
                <a:solidFill>
                  <a:srgbClr val="000000"/>
                </a:solidFill>
                <a:latin typeface="Calibri"/>
                <a:cs typeface="Calibri"/>
              </a:rPr>
              <a:t>ươ</a:t>
            </a:r>
            <a:r>
              <a:rPr dirty="0" sz="1600" spc="-100">
                <a:solidFill>
                  <a:srgbClr val="000000"/>
                </a:solidFill>
              </a:rPr>
              <a:t>ng</a:t>
            </a:r>
            <a:r>
              <a:rPr dirty="0" sz="1600" spc="-70">
                <a:solidFill>
                  <a:srgbClr val="000000"/>
                </a:solidFill>
              </a:rPr>
              <a:t> </a:t>
            </a:r>
            <a:r>
              <a:rPr dirty="0" sz="1600" spc="-105">
                <a:solidFill>
                  <a:srgbClr val="000000"/>
                </a:solidFill>
              </a:rPr>
              <a:t>hi</a:t>
            </a:r>
            <a:r>
              <a:rPr dirty="0" sz="1600" spc="-105">
                <a:solidFill>
                  <a:srgbClr val="000000"/>
                </a:solidFill>
                <a:latin typeface="Calibri"/>
                <a:cs typeface="Calibri"/>
              </a:rPr>
              <a:t>ệ</a:t>
            </a:r>
            <a:r>
              <a:rPr dirty="0" sz="1600" spc="-105">
                <a:solidFill>
                  <a:srgbClr val="000000"/>
                </a:solidFill>
              </a:rPr>
              <a:t>u</a:t>
            </a:r>
            <a:r>
              <a:rPr dirty="0" sz="1600" spc="-65">
                <a:solidFill>
                  <a:srgbClr val="000000"/>
                </a:solidFill>
              </a:rPr>
              <a:t> </a:t>
            </a:r>
            <a:r>
              <a:rPr dirty="0" sz="1600" spc="-155">
                <a:solidFill>
                  <a:srgbClr val="000000"/>
                </a:solidFill>
              </a:rPr>
              <a:t>và</a:t>
            </a:r>
            <a:r>
              <a:rPr dirty="0" sz="1600" spc="-70">
                <a:solidFill>
                  <a:srgbClr val="000000"/>
                </a:solidFill>
              </a:rPr>
              <a:t> </a:t>
            </a:r>
            <a:r>
              <a:rPr dirty="0" sz="1600" spc="-165">
                <a:solidFill>
                  <a:srgbClr val="000000"/>
                </a:solidFill>
              </a:rPr>
              <a:t>bán</a:t>
            </a:r>
            <a:r>
              <a:rPr dirty="0" sz="1600" spc="-70">
                <a:solidFill>
                  <a:srgbClr val="000000"/>
                </a:solidFill>
              </a:rPr>
              <a:t> </a:t>
            </a:r>
            <a:r>
              <a:rPr dirty="0" sz="1600" spc="-160">
                <a:solidFill>
                  <a:srgbClr val="000000"/>
                </a:solidFill>
              </a:rPr>
              <a:t>hàng</a:t>
            </a:r>
            <a:r>
              <a:rPr dirty="0" sz="1600" spc="-90">
                <a:solidFill>
                  <a:srgbClr val="000000"/>
                </a:solidFill>
              </a:rPr>
              <a:t> </a:t>
            </a:r>
            <a:r>
              <a:rPr dirty="0" sz="1600" spc="-105">
                <a:solidFill>
                  <a:srgbClr val="000000"/>
                </a:solidFill>
              </a:rPr>
              <a:t>c</a:t>
            </a:r>
            <a:r>
              <a:rPr dirty="0" sz="1600" spc="-105">
                <a:solidFill>
                  <a:srgbClr val="000000"/>
                </a:solidFill>
                <a:latin typeface="Calibri"/>
                <a:cs typeface="Calibri"/>
              </a:rPr>
              <a:t>ủ</a:t>
            </a:r>
            <a:r>
              <a:rPr dirty="0" sz="1600" spc="-105">
                <a:solidFill>
                  <a:srgbClr val="000000"/>
                </a:solidFill>
              </a:rPr>
              <a:t>a</a:t>
            </a:r>
            <a:r>
              <a:rPr dirty="0" sz="1600" spc="-75">
                <a:solidFill>
                  <a:srgbClr val="000000"/>
                </a:solidFill>
              </a:rPr>
              <a:t> </a:t>
            </a:r>
            <a:r>
              <a:rPr dirty="0" sz="1600" spc="-150">
                <a:solidFill>
                  <a:srgbClr val="000000"/>
                </a:solidFill>
              </a:rPr>
              <a:t>VinFast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811" y="6659880"/>
            <a:ext cx="12172188" cy="198118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6029325" y="6667601"/>
            <a:ext cx="175260" cy="1885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050" spc="-5" b="1">
                <a:solidFill>
                  <a:srgbClr val="FFFFFF"/>
                </a:solidFill>
                <a:latin typeface="Arial"/>
                <a:cs typeface="Arial"/>
              </a:rPr>
              <a:t>67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99516" y="973836"/>
            <a:ext cx="11221720" cy="5704840"/>
            <a:chOff x="699516" y="973836"/>
            <a:chExt cx="11221720" cy="5704840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39811" y="2558796"/>
              <a:ext cx="2022348" cy="202234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21523" y="4655820"/>
              <a:ext cx="2022348" cy="2022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47404" y="973836"/>
              <a:ext cx="1429511" cy="142951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91216" y="973836"/>
              <a:ext cx="1429512" cy="142951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98380" y="2534411"/>
              <a:ext cx="2022348" cy="20223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98380" y="4655820"/>
              <a:ext cx="2022348" cy="202234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9516" y="1530095"/>
              <a:ext cx="1545336" cy="309372"/>
            </a:xfrm>
            <a:prstGeom prst="rect">
              <a:avLst/>
            </a:prstGeom>
          </p:spPr>
        </p:pic>
      </p:grpSp>
      <p:pic>
        <p:nvPicPr>
          <p:cNvPr id="26" name="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046268" y="166161"/>
            <a:ext cx="431186" cy="457154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0143" y="742187"/>
            <a:ext cx="11411585" cy="73660"/>
            <a:chOff x="390143" y="742187"/>
            <a:chExt cx="11411585" cy="73660"/>
          </a:xfrm>
        </p:grpSpPr>
        <p:sp>
          <p:nvSpPr>
            <p:cNvPr id="3" name="object 3"/>
            <p:cNvSpPr/>
            <p:nvPr/>
          </p:nvSpPr>
          <p:spPr>
            <a:xfrm>
              <a:off x="1603247" y="778763"/>
              <a:ext cx="10198100" cy="0"/>
            </a:xfrm>
            <a:custGeom>
              <a:avLst/>
              <a:gdLst/>
              <a:ahLst/>
              <a:cxnLst/>
              <a:rect l="l" t="t" r="r" b="b"/>
              <a:pathLst>
                <a:path w="10198100" h="0">
                  <a:moveTo>
                    <a:pt x="0" y="0"/>
                  </a:moveTo>
                  <a:lnTo>
                    <a:pt x="10197973" y="0"/>
                  </a:lnTo>
                </a:path>
              </a:pathLst>
            </a:custGeom>
            <a:ln w="12192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90143" y="742187"/>
              <a:ext cx="1225550" cy="73660"/>
            </a:xfrm>
            <a:custGeom>
              <a:avLst/>
              <a:gdLst/>
              <a:ahLst/>
              <a:cxnLst/>
              <a:rect l="l" t="t" r="r" b="b"/>
              <a:pathLst>
                <a:path w="1225550" h="73659">
                  <a:moveTo>
                    <a:pt x="1188720" y="0"/>
                  </a:moveTo>
                  <a:lnTo>
                    <a:pt x="36576" y="0"/>
                  </a:lnTo>
                  <a:lnTo>
                    <a:pt x="22336" y="2875"/>
                  </a:lnTo>
                  <a:lnTo>
                    <a:pt x="10710" y="10715"/>
                  </a:lnTo>
                  <a:lnTo>
                    <a:pt x="2873" y="22342"/>
                  </a:lnTo>
                  <a:lnTo>
                    <a:pt x="0" y="36575"/>
                  </a:lnTo>
                  <a:lnTo>
                    <a:pt x="2873" y="50809"/>
                  </a:lnTo>
                  <a:lnTo>
                    <a:pt x="10710" y="62436"/>
                  </a:lnTo>
                  <a:lnTo>
                    <a:pt x="22336" y="70276"/>
                  </a:lnTo>
                  <a:lnTo>
                    <a:pt x="36576" y="73151"/>
                  </a:lnTo>
                  <a:lnTo>
                    <a:pt x="1188720" y="73151"/>
                  </a:lnTo>
                  <a:lnTo>
                    <a:pt x="1202953" y="70276"/>
                  </a:lnTo>
                  <a:lnTo>
                    <a:pt x="1214580" y="62436"/>
                  </a:lnTo>
                  <a:lnTo>
                    <a:pt x="1222420" y="50809"/>
                  </a:lnTo>
                  <a:lnTo>
                    <a:pt x="1225296" y="36575"/>
                  </a:lnTo>
                  <a:lnTo>
                    <a:pt x="1222420" y="22342"/>
                  </a:lnTo>
                  <a:lnTo>
                    <a:pt x="1214580" y="10715"/>
                  </a:lnTo>
                  <a:lnTo>
                    <a:pt x="1202953" y="2875"/>
                  </a:lnTo>
                  <a:lnTo>
                    <a:pt x="1188720" y="0"/>
                  </a:lnTo>
                  <a:close/>
                </a:path>
              </a:pathLst>
            </a:custGeom>
            <a:solidFill>
              <a:srgbClr val="224394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655307"/>
            <a:ext cx="12192000" cy="2026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76359" y="207498"/>
            <a:ext cx="1019284" cy="40951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46268" y="166161"/>
            <a:ext cx="431186" cy="45715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7060692" y="798576"/>
            <a:ext cx="4762500" cy="6032500"/>
          </a:xfrm>
          <a:custGeom>
            <a:avLst/>
            <a:gdLst/>
            <a:ahLst/>
            <a:cxnLst/>
            <a:rect l="l" t="t" r="r" b="b"/>
            <a:pathLst>
              <a:path w="4762500" h="6032500">
                <a:moveTo>
                  <a:pt x="4762500" y="0"/>
                </a:moveTo>
                <a:lnTo>
                  <a:pt x="0" y="0"/>
                </a:lnTo>
                <a:lnTo>
                  <a:pt x="0" y="6031992"/>
                </a:lnTo>
                <a:lnTo>
                  <a:pt x="4762500" y="6031992"/>
                </a:lnTo>
                <a:lnTo>
                  <a:pt x="4762500" y="0"/>
                </a:lnTo>
                <a:close/>
              </a:path>
            </a:pathLst>
          </a:custGeom>
          <a:solidFill>
            <a:srgbClr val="F1F1F1">
              <a:alpha val="5294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1959" y="1024127"/>
            <a:ext cx="327660" cy="116205"/>
          </a:xfrm>
          <a:custGeom>
            <a:avLst/>
            <a:gdLst/>
            <a:ahLst/>
            <a:cxnLst/>
            <a:rect l="l" t="t" r="r" b="b"/>
            <a:pathLst>
              <a:path w="327659" h="116205">
                <a:moveTo>
                  <a:pt x="269748" y="0"/>
                </a:moveTo>
                <a:lnTo>
                  <a:pt x="0" y="0"/>
                </a:lnTo>
                <a:lnTo>
                  <a:pt x="0" y="115824"/>
                </a:lnTo>
                <a:lnTo>
                  <a:pt x="269748" y="115824"/>
                </a:lnTo>
                <a:lnTo>
                  <a:pt x="327660" y="57912"/>
                </a:lnTo>
                <a:lnTo>
                  <a:pt x="269748" y="0"/>
                </a:lnTo>
                <a:close/>
              </a:path>
            </a:pathLst>
          </a:custGeom>
          <a:solidFill>
            <a:srgbClr val="0335A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/>
          <p:cNvGrpSpPr/>
          <p:nvPr/>
        </p:nvGrpSpPr>
        <p:grpSpPr>
          <a:xfrm>
            <a:off x="435863" y="1042416"/>
            <a:ext cx="334010" cy="5567045"/>
            <a:chOff x="435863" y="1042416"/>
            <a:chExt cx="334010" cy="5567045"/>
          </a:xfrm>
        </p:grpSpPr>
        <p:sp>
          <p:nvSpPr>
            <p:cNvPr id="11" name="object 11"/>
            <p:cNvSpPr/>
            <p:nvPr/>
          </p:nvSpPr>
          <p:spPr>
            <a:xfrm>
              <a:off x="441959" y="5426963"/>
              <a:ext cx="327660" cy="116205"/>
            </a:xfrm>
            <a:custGeom>
              <a:avLst/>
              <a:gdLst/>
              <a:ahLst/>
              <a:cxnLst/>
              <a:rect l="l" t="t" r="r" b="b"/>
              <a:pathLst>
                <a:path w="327659" h="116204">
                  <a:moveTo>
                    <a:pt x="269748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269748" y="115824"/>
                  </a:lnTo>
                  <a:lnTo>
                    <a:pt x="327660" y="57912"/>
                  </a:lnTo>
                  <a:lnTo>
                    <a:pt x="269748" y="0"/>
                  </a:lnTo>
                  <a:close/>
                </a:path>
              </a:pathLst>
            </a:custGeom>
            <a:solidFill>
              <a:srgbClr val="03D5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41959" y="1048512"/>
              <a:ext cx="7620" cy="5554980"/>
            </a:xfrm>
            <a:custGeom>
              <a:avLst/>
              <a:gdLst/>
              <a:ahLst/>
              <a:cxnLst/>
              <a:rect l="l" t="t" r="r" b="b"/>
              <a:pathLst>
                <a:path w="7620" h="5554980">
                  <a:moveTo>
                    <a:pt x="0" y="0"/>
                  </a:moveTo>
                  <a:lnTo>
                    <a:pt x="7200" y="5554802"/>
                  </a:lnTo>
                </a:path>
              </a:pathLst>
            </a:custGeom>
            <a:ln w="12192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887983" y="1266520"/>
            <a:ext cx="5940425" cy="29203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1610" marR="6985" indent="-169545">
              <a:lnSpc>
                <a:spcPct val="114100"/>
              </a:lnSpc>
              <a:spcBef>
                <a:spcPts val="100"/>
              </a:spcBef>
              <a:buClr>
                <a:srgbClr val="0335AF"/>
              </a:buClr>
              <a:buSzPct val="97297"/>
              <a:buChar char="-"/>
              <a:tabLst>
                <a:tab pos="182245" algn="l"/>
              </a:tabLst>
            </a:pPr>
            <a:r>
              <a:rPr dirty="0" sz="1850" spc="-200">
                <a:latin typeface="Microsoft Sans Serif"/>
                <a:cs typeface="Microsoft Sans Serif"/>
              </a:rPr>
              <a:t>Xây</a:t>
            </a:r>
            <a:r>
              <a:rPr dirty="0" sz="1850" spc="30">
                <a:latin typeface="Microsoft Sans Serif"/>
                <a:cs typeface="Microsoft Sans Serif"/>
              </a:rPr>
              <a:t> </a:t>
            </a:r>
            <a:r>
              <a:rPr dirty="0" sz="1850" spc="-145">
                <a:latin typeface="Microsoft Sans Serif"/>
                <a:cs typeface="Microsoft Sans Serif"/>
              </a:rPr>
              <a:t>d</a:t>
            </a:r>
            <a:r>
              <a:rPr dirty="0" sz="1850" spc="-145">
                <a:latin typeface="Calibri"/>
                <a:cs typeface="Calibri"/>
              </a:rPr>
              <a:t>ự</a:t>
            </a:r>
            <a:r>
              <a:rPr dirty="0" sz="1850" spc="-145">
                <a:latin typeface="Microsoft Sans Serif"/>
                <a:cs typeface="Microsoft Sans Serif"/>
              </a:rPr>
              <a:t>ng</a:t>
            </a:r>
            <a:r>
              <a:rPr dirty="0" sz="1850" spc="30">
                <a:latin typeface="Microsoft Sans Serif"/>
                <a:cs typeface="Microsoft Sans Serif"/>
              </a:rPr>
              <a:t> </a:t>
            </a:r>
            <a:r>
              <a:rPr dirty="0" sz="1850" spc="-130">
                <a:latin typeface="Microsoft Sans Serif"/>
                <a:cs typeface="Microsoft Sans Serif"/>
              </a:rPr>
              <a:t>chi</a:t>
            </a:r>
            <a:r>
              <a:rPr dirty="0" sz="1850" spc="-130">
                <a:latin typeface="Calibri"/>
                <a:cs typeface="Calibri"/>
              </a:rPr>
              <a:t>ế</a:t>
            </a:r>
            <a:r>
              <a:rPr dirty="0" sz="1850" spc="-130">
                <a:latin typeface="Microsoft Sans Serif"/>
                <a:cs typeface="Microsoft Sans Serif"/>
              </a:rPr>
              <a:t>n</a:t>
            </a:r>
            <a:r>
              <a:rPr dirty="0" sz="1850" spc="45">
                <a:latin typeface="Microsoft Sans Serif"/>
                <a:cs typeface="Microsoft Sans Serif"/>
              </a:rPr>
              <a:t> </a:t>
            </a:r>
            <a:r>
              <a:rPr dirty="0" sz="1850" spc="-65">
                <a:latin typeface="Microsoft Sans Serif"/>
                <a:cs typeface="Microsoft Sans Serif"/>
              </a:rPr>
              <a:t>l</a:t>
            </a:r>
            <a:r>
              <a:rPr dirty="0" sz="1850" spc="-65">
                <a:latin typeface="Calibri"/>
                <a:cs typeface="Calibri"/>
              </a:rPr>
              <a:t>ượ</a:t>
            </a:r>
            <a:r>
              <a:rPr dirty="0" sz="1850" spc="-65">
                <a:latin typeface="Microsoft Sans Serif"/>
                <a:cs typeface="Microsoft Sans Serif"/>
              </a:rPr>
              <a:t>c</a:t>
            </a:r>
            <a:r>
              <a:rPr dirty="0" sz="1850" spc="50">
                <a:latin typeface="Microsoft Sans Serif"/>
                <a:cs typeface="Microsoft Sans Serif"/>
              </a:rPr>
              <a:t> </a:t>
            </a:r>
            <a:r>
              <a:rPr dirty="0" sz="1850" spc="-95">
                <a:latin typeface="Microsoft Sans Serif"/>
                <a:cs typeface="Microsoft Sans Serif"/>
              </a:rPr>
              <a:t>ti</a:t>
            </a:r>
            <a:r>
              <a:rPr dirty="0" sz="1850" spc="-95">
                <a:latin typeface="Calibri"/>
                <a:cs typeface="Calibri"/>
              </a:rPr>
              <a:t>ế</a:t>
            </a:r>
            <a:r>
              <a:rPr dirty="0" sz="1850" spc="-95">
                <a:latin typeface="Microsoft Sans Serif"/>
                <a:cs typeface="Microsoft Sans Serif"/>
              </a:rPr>
              <a:t>p</a:t>
            </a:r>
            <a:r>
              <a:rPr dirty="0" sz="1850" spc="45">
                <a:latin typeface="Microsoft Sans Serif"/>
                <a:cs typeface="Microsoft Sans Serif"/>
              </a:rPr>
              <a:t> </a:t>
            </a:r>
            <a:r>
              <a:rPr dirty="0" sz="1850" spc="-100">
                <a:latin typeface="Microsoft Sans Serif"/>
                <a:cs typeface="Microsoft Sans Serif"/>
              </a:rPr>
              <a:t>th</a:t>
            </a:r>
            <a:r>
              <a:rPr dirty="0" sz="1850" spc="-100">
                <a:latin typeface="Calibri"/>
                <a:cs typeface="Calibri"/>
              </a:rPr>
              <a:t>ị</a:t>
            </a:r>
            <a:r>
              <a:rPr dirty="0" sz="1850" spc="114">
                <a:latin typeface="Calibri"/>
                <a:cs typeface="Calibri"/>
              </a:rPr>
              <a:t> </a:t>
            </a:r>
            <a:r>
              <a:rPr dirty="0" sz="1850" spc="-90">
                <a:latin typeface="Microsoft Sans Serif"/>
                <a:cs typeface="Microsoft Sans Serif"/>
              </a:rPr>
              <a:t>k</a:t>
            </a:r>
            <a:r>
              <a:rPr dirty="0" sz="1850" spc="-90">
                <a:latin typeface="Calibri"/>
                <a:cs typeface="Calibri"/>
              </a:rPr>
              <a:t>ỹ</a:t>
            </a:r>
            <a:r>
              <a:rPr dirty="0" sz="1850" spc="125">
                <a:latin typeface="Calibri"/>
                <a:cs typeface="Calibri"/>
              </a:rPr>
              <a:t> </a:t>
            </a:r>
            <a:r>
              <a:rPr dirty="0" sz="1850" spc="-120">
                <a:latin typeface="Microsoft Sans Serif"/>
                <a:cs typeface="Microsoft Sans Serif"/>
              </a:rPr>
              <a:t>thu</a:t>
            </a:r>
            <a:r>
              <a:rPr dirty="0" sz="1850" spc="-120">
                <a:latin typeface="Calibri"/>
                <a:cs typeface="Calibri"/>
              </a:rPr>
              <a:t>ậ</a:t>
            </a:r>
            <a:r>
              <a:rPr dirty="0" sz="1850" spc="-120">
                <a:latin typeface="Microsoft Sans Serif"/>
                <a:cs typeface="Microsoft Sans Serif"/>
              </a:rPr>
              <a:t>t</a:t>
            </a:r>
            <a:r>
              <a:rPr dirty="0" sz="1850" spc="40">
                <a:latin typeface="Microsoft Sans Serif"/>
                <a:cs typeface="Microsoft Sans Serif"/>
              </a:rPr>
              <a:t> </a:t>
            </a:r>
            <a:r>
              <a:rPr dirty="0" sz="1850" spc="-90">
                <a:latin typeface="Microsoft Sans Serif"/>
                <a:cs typeface="Microsoft Sans Serif"/>
              </a:rPr>
              <a:t>s</a:t>
            </a:r>
            <a:r>
              <a:rPr dirty="0" sz="1850" spc="-90">
                <a:latin typeface="Calibri"/>
                <a:cs typeface="Calibri"/>
              </a:rPr>
              <a:t>ố</a:t>
            </a:r>
            <a:r>
              <a:rPr dirty="0" sz="1850" spc="114">
                <a:latin typeface="Calibri"/>
                <a:cs typeface="Calibri"/>
              </a:rPr>
              <a:t> </a:t>
            </a:r>
            <a:r>
              <a:rPr dirty="0" sz="1850" spc="-100">
                <a:latin typeface="Microsoft Sans Serif"/>
                <a:cs typeface="Microsoft Sans Serif"/>
              </a:rPr>
              <a:t>đ</a:t>
            </a:r>
            <a:r>
              <a:rPr dirty="0" sz="1850" spc="-100">
                <a:latin typeface="Calibri"/>
                <a:cs typeface="Calibri"/>
              </a:rPr>
              <a:t>ể</a:t>
            </a:r>
            <a:r>
              <a:rPr dirty="0" sz="1850" spc="110">
                <a:latin typeface="Calibri"/>
                <a:cs typeface="Calibri"/>
              </a:rPr>
              <a:t> </a:t>
            </a:r>
            <a:r>
              <a:rPr dirty="0" sz="1850" spc="-190">
                <a:latin typeface="Microsoft Sans Serif"/>
                <a:cs typeface="Microsoft Sans Serif"/>
              </a:rPr>
              <a:t>nâng</a:t>
            </a:r>
            <a:r>
              <a:rPr dirty="0" sz="1850" spc="50">
                <a:latin typeface="Microsoft Sans Serif"/>
                <a:cs typeface="Microsoft Sans Serif"/>
              </a:rPr>
              <a:t> </a:t>
            </a:r>
            <a:r>
              <a:rPr dirty="0" sz="1850" spc="-180">
                <a:latin typeface="Microsoft Sans Serif"/>
                <a:cs typeface="Microsoft Sans Serif"/>
              </a:rPr>
              <a:t>cao</a:t>
            </a:r>
            <a:r>
              <a:rPr dirty="0" sz="1850" spc="35">
                <a:latin typeface="Microsoft Sans Serif"/>
                <a:cs typeface="Microsoft Sans Serif"/>
              </a:rPr>
              <a:t> </a:t>
            </a:r>
            <a:r>
              <a:rPr dirty="0" sz="1850" spc="-145">
                <a:latin typeface="Microsoft Sans Serif"/>
                <a:cs typeface="Microsoft Sans Serif"/>
              </a:rPr>
              <a:t>nh</a:t>
            </a:r>
            <a:r>
              <a:rPr dirty="0" sz="1850" spc="-145">
                <a:latin typeface="Calibri"/>
                <a:cs typeface="Calibri"/>
              </a:rPr>
              <a:t>ậ</a:t>
            </a:r>
            <a:r>
              <a:rPr dirty="0" sz="1850" spc="-145">
                <a:latin typeface="Microsoft Sans Serif"/>
                <a:cs typeface="Microsoft Sans Serif"/>
              </a:rPr>
              <a:t>n</a:t>
            </a:r>
            <a:r>
              <a:rPr dirty="0" sz="1850" spc="30">
                <a:latin typeface="Microsoft Sans Serif"/>
                <a:cs typeface="Microsoft Sans Serif"/>
              </a:rPr>
              <a:t> </a:t>
            </a:r>
            <a:r>
              <a:rPr dirty="0" sz="1850" spc="-114">
                <a:latin typeface="Microsoft Sans Serif"/>
                <a:cs typeface="Microsoft Sans Serif"/>
              </a:rPr>
              <a:t>th</a:t>
            </a:r>
            <a:r>
              <a:rPr dirty="0" sz="1850" spc="-114">
                <a:latin typeface="Calibri"/>
                <a:cs typeface="Calibri"/>
              </a:rPr>
              <a:t>ứ</a:t>
            </a:r>
            <a:r>
              <a:rPr dirty="0" sz="1850" spc="-114">
                <a:latin typeface="Microsoft Sans Serif"/>
                <a:cs typeface="Microsoft Sans Serif"/>
              </a:rPr>
              <a:t>c </a:t>
            </a:r>
            <a:r>
              <a:rPr dirty="0" sz="1850" spc="-475">
                <a:latin typeface="Microsoft Sans Serif"/>
                <a:cs typeface="Microsoft Sans Serif"/>
              </a:rPr>
              <a:t> </a:t>
            </a:r>
            <a:r>
              <a:rPr dirty="0" sz="1850" spc="-185">
                <a:latin typeface="Microsoft Sans Serif"/>
                <a:cs typeface="Microsoft Sans Serif"/>
              </a:rPr>
              <a:t>cho</a:t>
            </a:r>
            <a:r>
              <a:rPr dirty="0" sz="1850" spc="-70">
                <a:latin typeface="Microsoft Sans Serif"/>
                <a:cs typeface="Microsoft Sans Serif"/>
              </a:rPr>
              <a:t> </a:t>
            </a:r>
            <a:r>
              <a:rPr dirty="0" sz="1850" spc="-90">
                <a:latin typeface="Microsoft Sans Serif"/>
                <a:cs typeface="Microsoft Sans Serif"/>
              </a:rPr>
              <a:t>c</a:t>
            </a:r>
            <a:r>
              <a:rPr dirty="0" sz="1850" spc="-90">
                <a:latin typeface="Calibri"/>
                <a:cs typeface="Calibri"/>
              </a:rPr>
              <a:t>ả</a:t>
            </a:r>
            <a:r>
              <a:rPr dirty="0" sz="1850">
                <a:latin typeface="Calibri"/>
                <a:cs typeface="Calibri"/>
              </a:rPr>
              <a:t> </a:t>
            </a:r>
            <a:r>
              <a:rPr dirty="0" sz="1850" spc="-114">
                <a:latin typeface="Microsoft Sans Serif"/>
                <a:cs typeface="Microsoft Sans Serif"/>
              </a:rPr>
              <a:t>th</a:t>
            </a:r>
            <a:r>
              <a:rPr dirty="0" sz="1850" spc="-114">
                <a:latin typeface="Calibri"/>
                <a:cs typeface="Calibri"/>
              </a:rPr>
              <a:t>ươ</a:t>
            </a:r>
            <a:r>
              <a:rPr dirty="0" sz="1850" spc="-114">
                <a:latin typeface="Microsoft Sans Serif"/>
                <a:cs typeface="Microsoft Sans Serif"/>
              </a:rPr>
              <a:t>ng</a:t>
            </a:r>
            <a:r>
              <a:rPr dirty="0" sz="1850" spc="-65">
                <a:latin typeface="Microsoft Sans Serif"/>
                <a:cs typeface="Microsoft Sans Serif"/>
              </a:rPr>
              <a:t> </a:t>
            </a:r>
            <a:r>
              <a:rPr dirty="0" sz="1850" spc="-120">
                <a:latin typeface="Microsoft Sans Serif"/>
                <a:cs typeface="Microsoft Sans Serif"/>
              </a:rPr>
              <a:t>hi</a:t>
            </a:r>
            <a:r>
              <a:rPr dirty="0" sz="1850" spc="-120">
                <a:latin typeface="Calibri"/>
                <a:cs typeface="Calibri"/>
              </a:rPr>
              <a:t>ệ</a:t>
            </a:r>
            <a:r>
              <a:rPr dirty="0" sz="1850" spc="-120">
                <a:latin typeface="Microsoft Sans Serif"/>
                <a:cs typeface="Microsoft Sans Serif"/>
              </a:rPr>
              <a:t>u</a:t>
            </a:r>
            <a:r>
              <a:rPr dirty="0" sz="1850" spc="-75">
                <a:latin typeface="Microsoft Sans Serif"/>
                <a:cs typeface="Microsoft Sans Serif"/>
              </a:rPr>
              <a:t> </a:t>
            </a:r>
            <a:r>
              <a:rPr dirty="0" sz="1850" spc="-175">
                <a:latin typeface="Microsoft Sans Serif"/>
                <a:cs typeface="Microsoft Sans Serif"/>
              </a:rPr>
              <a:t>VinFast</a:t>
            </a:r>
            <a:r>
              <a:rPr dirty="0" sz="1850" spc="-55">
                <a:latin typeface="Microsoft Sans Serif"/>
                <a:cs typeface="Microsoft Sans Serif"/>
              </a:rPr>
              <a:t> </a:t>
            </a:r>
            <a:r>
              <a:rPr dirty="0" sz="1850" spc="-180">
                <a:latin typeface="Microsoft Sans Serif"/>
                <a:cs typeface="Microsoft Sans Serif"/>
              </a:rPr>
              <a:t>và</a:t>
            </a:r>
            <a:r>
              <a:rPr dirty="0" sz="1850" spc="-75">
                <a:latin typeface="Microsoft Sans Serif"/>
                <a:cs typeface="Microsoft Sans Serif"/>
              </a:rPr>
              <a:t> </a:t>
            </a:r>
            <a:r>
              <a:rPr dirty="0" sz="1850" spc="-180">
                <a:latin typeface="Microsoft Sans Serif"/>
                <a:cs typeface="Microsoft Sans Serif"/>
              </a:rPr>
              <a:t>các</a:t>
            </a:r>
            <a:r>
              <a:rPr dirty="0" sz="1850" spc="-55">
                <a:latin typeface="Microsoft Sans Serif"/>
                <a:cs typeface="Microsoft Sans Serif"/>
              </a:rPr>
              <a:t> </a:t>
            </a:r>
            <a:r>
              <a:rPr dirty="0" sz="1850" spc="-120">
                <a:latin typeface="Microsoft Sans Serif"/>
                <a:cs typeface="Microsoft Sans Serif"/>
              </a:rPr>
              <a:t>s</a:t>
            </a:r>
            <a:r>
              <a:rPr dirty="0" sz="1850" spc="-120">
                <a:latin typeface="Calibri"/>
                <a:cs typeface="Calibri"/>
              </a:rPr>
              <a:t>ả</a:t>
            </a:r>
            <a:r>
              <a:rPr dirty="0" sz="1850" spc="-120">
                <a:latin typeface="Microsoft Sans Serif"/>
                <a:cs typeface="Microsoft Sans Serif"/>
              </a:rPr>
              <a:t>n</a:t>
            </a:r>
            <a:r>
              <a:rPr dirty="0" sz="1850" spc="-75">
                <a:latin typeface="Microsoft Sans Serif"/>
                <a:cs typeface="Microsoft Sans Serif"/>
              </a:rPr>
              <a:t> </a:t>
            </a:r>
            <a:r>
              <a:rPr dirty="0" sz="1850" spc="-170">
                <a:latin typeface="Microsoft Sans Serif"/>
                <a:cs typeface="Microsoft Sans Serif"/>
              </a:rPr>
              <a:t>ph</a:t>
            </a:r>
            <a:r>
              <a:rPr dirty="0" sz="1850" spc="-170">
                <a:latin typeface="Calibri"/>
                <a:cs typeface="Calibri"/>
              </a:rPr>
              <a:t>ẩ</a:t>
            </a:r>
            <a:r>
              <a:rPr dirty="0" sz="1850" spc="-170">
                <a:latin typeface="Microsoft Sans Serif"/>
                <a:cs typeface="Microsoft Sans Serif"/>
              </a:rPr>
              <a:t>m</a:t>
            </a:r>
            <a:r>
              <a:rPr dirty="0" sz="1850" spc="-70">
                <a:latin typeface="Microsoft Sans Serif"/>
                <a:cs typeface="Microsoft Sans Serif"/>
              </a:rPr>
              <a:t> </a:t>
            </a:r>
            <a:r>
              <a:rPr dirty="0" sz="1850" spc="-125">
                <a:latin typeface="Microsoft Sans Serif"/>
                <a:cs typeface="Microsoft Sans Serif"/>
              </a:rPr>
              <a:t>m</a:t>
            </a:r>
            <a:r>
              <a:rPr dirty="0" sz="1850" spc="-125">
                <a:latin typeface="Calibri"/>
                <a:cs typeface="Calibri"/>
              </a:rPr>
              <a:t>ớ</a:t>
            </a:r>
            <a:r>
              <a:rPr dirty="0" sz="1850" spc="-125">
                <a:latin typeface="Microsoft Sans Serif"/>
                <a:cs typeface="Microsoft Sans Serif"/>
              </a:rPr>
              <a:t>i</a:t>
            </a:r>
            <a:r>
              <a:rPr dirty="0" sz="1850" spc="-50">
                <a:latin typeface="Microsoft Sans Serif"/>
                <a:cs typeface="Microsoft Sans Serif"/>
              </a:rPr>
              <a:t> </a:t>
            </a:r>
            <a:r>
              <a:rPr dirty="0" sz="1850" spc="-155">
                <a:latin typeface="Microsoft Sans Serif"/>
                <a:cs typeface="Microsoft Sans Serif"/>
              </a:rPr>
              <a:t>ra</a:t>
            </a:r>
            <a:r>
              <a:rPr dirty="0" sz="1850" spc="-75">
                <a:latin typeface="Microsoft Sans Serif"/>
                <a:cs typeface="Microsoft Sans Serif"/>
              </a:rPr>
              <a:t> </a:t>
            </a:r>
            <a:r>
              <a:rPr dirty="0" sz="1850" spc="-120">
                <a:latin typeface="Microsoft Sans Serif"/>
                <a:cs typeface="Microsoft Sans Serif"/>
              </a:rPr>
              <a:t>m</a:t>
            </a:r>
            <a:r>
              <a:rPr dirty="0" sz="1850" spc="-120">
                <a:latin typeface="Calibri"/>
                <a:cs typeface="Calibri"/>
              </a:rPr>
              <a:t>ắ</a:t>
            </a:r>
            <a:r>
              <a:rPr dirty="0" sz="1850" spc="-120">
                <a:latin typeface="Microsoft Sans Serif"/>
                <a:cs typeface="Microsoft Sans Serif"/>
              </a:rPr>
              <a:t>t.</a:t>
            </a:r>
            <a:endParaRPr sz="1850">
              <a:latin typeface="Microsoft Sans Serif"/>
              <a:cs typeface="Microsoft Sans Serif"/>
            </a:endParaRPr>
          </a:p>
          <a:p>
            <a:pPr marL="181610" indent="-169545">
              <a:lnSpc>
                <a:spcPct val="100000"/>
              </a:lnSpc>
              <a:spcBef>
                <a:spcPts val="310"/>
              </a:spcBef>
              <a:buClr>
                <a:srgbClr val="0335AF"/>
              </a:buClr>
              <a:buSzPct val="97297"/>
              <a:buChar char="-"/>
              <a:tabLst>
                <a:tab pos="182245" algn="l"/>
              </a:tabLst>
            </a:pPr>
            <a:r>
              <a:rPr dirty="0" sz="1850" spc="-140">
                <a:latin typeface="Microsoft Sans Serif"/>
                <a:cs typeface="Microsoft Sans Serif"/>
              </a:rPr>
              <a:t>V</a:t>
            </a:r>
            <a:r>
              <a:rPr dirty="0" sz="1850" spc="-140">
                <a:latin typeface="Calibri"/>
                <a:cs typeface="Calibri"/>
              </a:rPr>
              <a:t>ậ</a:t>
            </a:r>
            <a:r>
              <a:rPr dirty="0" sz="1850" spc="-140">
                <a:latin typeface="Microsoft Sans Serif"/>
                <a:cs typeface="Microsoft Sans Serif"/>
              </a:rPr>
              <a:t>n</a:t>
            </a:r>
            <a:r>
              <a:rPr dirty="0" sz="1850" spc="-65">
                <a:latin typeface="Microsoft Sans Serif"/>
                <a:cs typeface="Microsoft Sans Serif"/>
              </a:rPr>
              <a:t> </a:t>
            </a:r>
            <a:r>
              <a:rPr dirty="0" sz="1850" spc="-145">
                <a:latin typeface="Microsoft Sans Serif"/>
                <a:cs typeface="Microsoft Sans Serif"/>
              </a:rPr>
              <a:t>d</a:t>
            </a:r>
            <a:r>
              <a:rPr dirty="0" sz="1850" spc="-145">
                <a:latin typeface="Calibri"/>
                <a:cs typeface="Calibri"/>
              </a:rPr>
              <a:t>ụ</a:t>
            </a:r>
            <a:r>
              <a:rPr dirty="0" sz="1850" spc="-145">
                <a:latin typeface="Microsoft Sans Serif"/>
                <a:cs typeface="Microsoft Sans Serif"/>
              </a:rPr>
              <a:t>ng</a:t>
            </a:r>
            <a:r>
              <a:rPr dirty="0" sz="1850" spc="-65">
                <a:latin typeface="Microsoft Sans Serif"/>
                <a:cs typeface="Microsoft Sans Serif"/>
              </a:rPr>
              <a:t> </a:t>
            </a:r>
            <a:r>
              <a:rPr dirty="0" sz="1850" spc="-90">
                <a:latin typeface="Microsoft Sans Serif"/>
                <a:cs typeface="Microsoft Sans Serif"/>
              </a:rPr>
              <a:t>k</a:t>
            </a:r>
            <a:r>
              <a:rPr dirty="0" sz="1850" spc="-90">
                <a:latin typeface="Calibri"/>
                <a:cs typeface="Calibri"/>
              </a:rPr>
              <a:t>ế</a:t>
            </a:r>
            <a:r>
              <a:rPr dirty="0" sz="1850" spc="-90">
                <a:latin typeface="Microsoft Sans Serif"/>
                <a:cs typeface="Microsoft Sans Serif"/>
              </a:rPr>
              <a:t>t</a:t>
            </a:r>
            <a:r>
              <a:rPr dirty="0" sz="1850" spc="-50">
                <a:latin typeface="Microsoft Sans Serif"/>
                <a:cs typeface="Microsoft Sans Serif"/>
              </a:rPr>
              <a:t> </a:t>
            </a:r>
            <a:r>
              <a:rPr dirty="0" sz="1850" spc="-125">
                <a:latin typeface="Microsoft Sans Serif"/>
                <a:cs typeface="Microsoft Sans Serif"/>
              </a:rPr>
              <a:t>h</a:t>
            </a:r>
            <a:r>
              <a:rPr dirty="0" sz="1850" spc="-125">
                <a:latin typeface="Calibri"/>
                <a:cs typeface="Calibri"/>
              </a:rPr>
              <a:t>ợ</a:t>
            </a:r>
            <a:r>
              <a:rPr dirty="0" sz="1850" spc="-125">
                <a:latin typeface="Microsoft Sans Serif"/>
                <a:cs typeface="Microsoft Sans Serif"/>
              </a:rPr>
              <a:t>p</a:t>
            </a:r>
            <a:r>
              <a:rPr dirty="0" sz="1850" spc="-65">
                <a:latin typeface="Microsoft Sans Serif"/>
                <a:cs typeface="Microsoft Sans Serif"/>
              </a:rPr>
              <a:t> </a:t>
            </a:r>
            <a:r>
              <a:rPr dirty="0" sz="1850" spc="-120">
                <a:latin typeface="Microsoft Sans Serif"/>
                <a:cs typeface="Microsoft Sans Serif"/>
              </a:rPr>
              <a:t>hi</a:t>
            </a:r>
            <a:r>
              <a:rPr dirty="0" sz="1850" spc="-120">
                <a:latin typeface="Calibri"/>
                <a:cs typeface="Calibri"/>
              </a:rPr>
              <a:t>ệ</a:t>
            </a:r>
            <a:r>
              <a:rPr dirty="0" sz="1850" spc="-120">
                <a:latin typeface="Microsoft Sans Serif"/>
                <a:cs typeface="Microsoft Sans Serif"/>
              </a:rPr>
              <a:t>u</a:t>
            </a:r>
            <a:r>
              <a:rPr dirty="0" sz="1850" spc="-60">
                <a:latin typeface="Microsoft Sans Serif"/>
                <a:cs typeface="Microsoft Sans Serif"/>
              </a:rPr>
              <a:t> </a:t>
            </a:r>
            <a:r>
              <a:rPr dirty="0" sz="1850" spc="-130">
                <a:latin typeface="Calibri"/>
                <a:cs typeface="Calibri"/>
              </a:rPr>
              <a:t>ứ</a:t>
            </a:r>
            <a:r>
              <a:rPr dirty="0" sz="1850" spc="-130">
                <a:latin typeface="Microsoft Sans Serif"/>
                <a:cs typeface="Microsoft Sans Serif"/>
              </a:rPr>
              <a:t>ng</a:t>
            </a:r>
            <a:r>
              <a:rPr dirty="0" sz="1850" spc="-65">
                <a:latin typeface="Microsoft Sans Serif"/>
                <a:cs typeface="Microsoft Sans Serif"/>
              </a:rPr>
              <a:t> </a:t>
            </a:r>
            <a:r>
              <a:rPr dirty="0" sz="1850" spc="-180">
                <a:latin typeface="Microsoft Sans Serif"/>
                <a:cs typeface="Microsoft Sans Serif"/>
              </a:rPr>
              <a:t>và</a:t>
            </a:r>
            <a:r>
              <a:rPr dirty="0" sz="1850" spc="-65">
                <a:latin typeface="Microsoft Sans Serif"/>
                <a:cs typeface="Microsoft Sans Serif"/>
              </a:rPr>
              <a:t> </a:t>
            </a:r>
            <a:r>
              <a:rPr dirty="0" sz="1850" spc="-100">
                <a:latin typeface="Microsoft Sans Serif"/>
                <a:cs typeface="Microsoft Sans Serif"/>
              </a:rPr>
              <a:t>d</a:t>
            </a:r>
            <a:r>
              <a:rPr dirty="0" sz="1850" spc="-100">
                <a:latin typeface="Calibri"/>
                <a:cs typeface="Calibri"/>
              </a:rPr>
              <a:t>ữ</a:t>
            </a:r>
            <a:r>
              <a:rPr dirty="0" sz="1850" spc="15">
                <a:latin typeface="Calibri"/>
                <a:cs typeface="Calibri"/>
              </a:rPr>
              <a:t> </a:t>
            </a:r>
            <a:r>
              <a:rPr dirty="0" sz="1850" spc="-95">
                <a:latin typeface="Microsoft Sans Serif"/>
                <a:cs typeface="Microsoft Sans Serif"/>
              </a:rPr>
              <a:t>li</a:t>
            </a:r>
            <a:r>
              <a:rPr dirty="0" sz="1850" spc="-95">
                <a:latin typeface="Calibri"/>
                <a:cs typeface="Calibri"/>
              </a:rPr>
              <a:t>ệ</a:t>
            </a:r>
            <a:r>
              <a:rPr dirty="0" sz="1850" spc="-95">
                <a:latin typeface="Microsoft Sans Serif"/>
                <a:cs typeface="Microsoft Sans Serif"/>
              </a:rPr>
              <a:t>u</a:t>
            </a:r>
            <a:r>
              <a:rPr dirty="0" sz="1850" spc="-60">
                <a:latin typeface="Microsoft Sans Serif"/>
                <a:cs typeface="Microsoft Sans Serif"/>
              </a:rPr>
              <a:t> </a:t>
            </a:r>
            <a:r>
              <a:rPr dirty="0" sz="1850" spc="-120">
                <a:latin typeface="Microsoft Sans Serif"/>
                <a:cs typeface="Microsoft Sans Serif"/>
              </a:rPr>
              <a:t>c</a:t>
            </a:r>
            <a:r>
              <a:rPr dirty="0" sz="1850" spc="-120">
                <a:latin typeface="Calibri"/>
                <a:cs typeface="Calibri"/>
              </a:rPr>
              <a:t>ủ</a:t>
            </a:r>
            <a:r>
              <a:rPr dirty="0" sz="1850" spc="-120">
                <a:latin typeface="Microsoft Sans Serif"/>
                <a:cs typeface="Microsoft Sans Serif"/>
              </a:rPr>
              <a:t>a</a:t>
            </a:r>
            <a:r>
              <a:rPr dirty="0" sz="1850" spc="-55">
                <a:latin typeface="Microsoft Sans Serif"/>
                <a:cs typeface="Microsoft Sans Serif"/>
              </a:rPr>
              <a:t> </a:t>
            </a:r>
            <a:r>
              <a:rPr dirty="0" sz="1850" spc="-130">
                <a:latin typeface="Microsoft Sans Serif"/>
                <a:cs typeface="Microsoft Sans Serif"/>
              </a:rPr>
              <a:t>chi</a:t>
            </a:r>
            <a:r>
              <a:rPr dirty="0" sz="1850" spc="-130">
                <a:latin typeface="Calibri"/>
                <a:cs typeface="Calibri"/>
              </a:rPr>
              <a:t>ế</a:t>
            </a:r>
            <a:r>
              <a:rPr dirty="0" sz="1850" spc="-130">
                <a:latin typeface="Microsoft Sans Serif"/>
                <a:cs typeface="Microsoft Sans Serif"/>
              </a:rPr>
              <a:t>n</a:t>
            </a:r>
            <a:r>
              <a:rPr dirty="0" sz="1850" spc="-65">
                <a:latin typeface="Microsoft Sans Serif"/>
                <a:cs typeface="Microsoft Sans Serif"/>
              </a:rPr>
              <a:t> </a:t>
            </a:r>
            <a:r>
              <a:rPr dirty="0" sz="1850" spc="-140">
                <a:latin typeface="Microsoft Sans Serif"/>
                <a:cs typeface="Microsoft Sans Serif"/>
              </a:rPr>
              <a:t>d</a:t>
            </a:r>
            <a:r>
              <a:rPr dirty="0" sz="1850" spc="-140">
                <a:latin typeface="Calibri"/>
                <a:cs typeface="Calibri"/>
              </a:rPr>
              <a:t>ị</a:t>
            </a:r>
            <a:r>
              <a:rPr dirty="0" sz="1850" spc="-140">
                <a:latin typeface="Microsoft Sans Serif"/>
                <a:cs typeface="Microsoft Sans Serif"/>
              </a:rPr>
              <a:t>ch</a:t>
            </a:r>
            <a:r>
              <a:rPr dirty="0" sz="1850" spc="-65">
                <a:latin typeface="Microsoft Sans Serif"/>
                <a:cs typeface="Microsoft Sans Serif"/>
              </a:rPr>
              <a:t> </a:t>
            </a:r>
            <a:r>
              <a:rPr dirty="0" sz="1850" spc="-170">
                <a:latin typeface="Microsoft Sans Serif"/>
                <a:cs typeface="Microsoft Sans Serif"/>
              </a:rPr>
              <a:t>branding</a:t>
            </a:r>
            <a:r>
              <a:rPr dirty="0" sz="1850" spc="-70">
                <a:latin typeface="Microsoft Sans Serif"/>
                <a:cs typeface="Microsoft Sans Serif"/>
              </a:rPr>
              <a:t> </a:t>
            </a:r>
            <a:r>
              <a:rPr dirty="0" sz="1850" spc="-100">
                <a:latin typeface="Microsoft Sans Serif"/>
                <a:cs typeface="Microsoft Sans Serif"/>
              </a:rPr>
              <a:t>đ</a:t>
            </a:r>
            <a:r>
              <a:rPr dirty="0" sz="1850" spc="-100">
                <a:latin typeface="Calibri"/>
                <a:cs typeface="Calibri"/>
              </a:rPr>
              <a:t>ể</a:t>
            </a:r>
            <a:endParaRPr sz="1850">
              <a:latin typeface="Calibri"/>
              <a:cs typeface="Calibri"/>
            </a:endParaRPr>
          </a:p>
          <a:p>
            <a:pPr marL="181610">
              <a:lnSpc>
                <a:spcPct val="100000"/>
              </a:lnSpc>
              <a:spcBef>
                <a:spcPts val="310"/>
              </a:spcBef>
            </a:pPr>
            <a:r>
              <a:rPr dirty="0" sz="1850" spc="-65">
                <a:latin typeface="Microsoft Sans Serif"/>
                <a:cs typeface="Microsoft Sans Serif"/>
              </a:rPr>
              <a:t>t</a:t>
            </a:r>
            <a:r>
              <a:rPr dirty="0" sz="1850" spc="-65">
                <a:latin typeface="Calibri"/>
                <a:cs typeface="Calibri"/>
              </a:rPr>
              <a:t>ố</a:t>
            </a:r>
            <a:r>
              <a:rPr dirty="0" sz="1850" spc="-65">
                <a:latin typeface="Microsoft Sans Serif"/>
                <a:cs typeface="Microsoft Sans Serif"/>
              </a:rPr>
              <a:t>i </a:t>
            </a:r>
            <a:r>
              <a:rPr dirty="0" sz="1850" spc="-95">
                <a:latin typeface="Calibri"/>
                <a:cs typeface="Calibri"/>
              </a:rPr>
              <a:t>ư</a:t>
            </a:r>
            <a:r>
              <a:rPr dirty="0" sz="1850" spc="-95">
                <a:latin typeface="Microsoft Sans Serif"/>
                <a:cs typeface="Microsoft Sans Serif"/>
              </a:rPr>
              <a:t>u</a:t>
            </a:r>
            <a:r>
              <a:rPr dirty="0" sz="1850" spc="-80">
                <a:latin typeface="Microsoft Sans Serif"/>
                <a:cs typeface="Microsoft Sans Serif"/>
              </a:rPr>
              <a:t> </a:t>
            </a:r>
            <a:r>
              <a:rPr dirty="0" sz="1850" spc="-120">
                <a:latin typeface="Microsoft Sans Serif"/>
                <a:cs typeface="Microsoft Sans Serif"/>
              </a:rPr>
              <a:t>hi</a:t>
            </a:r>
            <a:r>
              <a:rPr dirty="0" sz="1850" spc="-120">
                <a:latin typeface="Calibri"/>
                <a:cs typeface="Calibri"/>
              </a:rPr>
              <a:t>ệ</a:t>
            </a:r>
            <a:r>
              <a:rPr dirty="0" sz="1850" spc="-120">
                <a:latin typeface="Microsoft Sans Serif"/>
                <a:cs typeface="Microsoft Sans Serif"/>
              </a:rPr>
              <a:t>u</a:t>
            </a:r>
            <a:r>
              <a:rPr dirty="0" sz="1850" spc="-80">
                <a:latin typeface="Microsoft Sans Serif"/>
                <a:cs typeface="Microsoft Sans Serif"/>
              </a:rPr>
              <a:t> </a:t>
            </a:r>
            <a:r>
              <a:rPr dirty="0" sz="1850" spc="-130">
                <a:latin typeface="Microsoft Sans Serif"/>
                <a:cs typeface="Microsoft Sans Serif"/>
              </a:rPr>
              <a:t>qu</a:t>
            </a:r>
            <a:r>
              <a:rPr dirty="0" sz="1850" spc="-130">
                <a:latin typeface="Calibri"/>
                <a:cs typeface="Calibri"/>
              </a:rPr>
              <a:t>ả</a:t>
            </a:r>
            <a:r>
              <a:rPr dirty="0" sz="1850">
                <a:latin typeface="Calibri"/>
                <a:cs typeface="Calibri"/>
              </a:rPr>
              <a:t> </a:t>
            </a:r>
            <a:r>
              <a:rPr dirty="0" sz="1850" spc="-130">
                <a:latin typeface="Microsoft Sans Serif"/>
                <a:cs typeface="Microsoft Sans Serif"/>
              </a:rPr>
              <a:t>chi</a:t>
            </a:r>
            <a:r>
              <a:rPr dirty="0" sz="1850" spc="-130">
                <a:latin typeface="Calibri"/>
                <a:cs typeface="Calibri"/>
              </a:rPr>
              <a:t>ế</a:t>
            </a:r>
            <a:r>
              <a:rPr dirty="0" sz="1850" spc="-130">
                <a:latin typeface="Microsoft Sans Serif"/>
                <a:cs typeface="Microsoft Sans Serif"/>
              </a:rPr>
              <a:t>n</a:t>
            </a:r>
            <a:r>
              <a:rPr dirty="0" sz="1850" spc="-65">
                <a:latin typeface="Microsoft Sans Serif"/>
                <a:cs typeface="Microsoft Sans Serif"/>
              </a:rPr>
              <a:t> </a:t>
            </a:r>
            <a:r>
              <a:rPr dirty="0" sz="1850" spc="-140">
                <a:latin typeface="Microsoft Sans Serif"/>
                <a:cs typeface="Microsoft Sans Serif"/>
              </a:rPr>
              <a:t>d</a:t>
            </a:r>
            <a:r>
              <a:rPr dirty="0" sz="1850" spc="-140">
                <a:latin typeface="Calibri"/>
                <a:cs typeface="Calibri"/>
              </a:rPr>
              <a:t>ị</a:t>
            </a:r>
            <a:r>
              <a:rPr dirty="0" sz="1850" spc="-140">
                <a:latin typeface="Microsoft Sans Serif"/>
                <a:cs typeface="Microsoft Sans Serif"/>
              </a:rPr>
              <a:t>ch</a:t>
            </a:r>
            <a:r>
              <a:rPr dirty="0" sz="1850" spc="-65">
                <a:latin typeface="Microsoft Sans Serif"/>
                <a:cs typeface="Microsoft Sans Serif"/>
              </a:rPr>
              <a:t> </a:t>
            </a:r>
            <a:r>
              <a:rPr dirty="0" sz="1850" spc="-175">
                <a:latin typeface="Microsoft Sans Serif"/>
                <a:cs typeface="Microsoft Sans Serif"/>
              </a:rPr>
              <a:t>performance</a:t>
            </a:r>
            <a:r>
              <a:rPr dirty="0" sz="1850" spc="-80">
                <a:latin typeface="Microsoft Sans Serif"/>
                <a:cs typeface="Microsoft Sans Serif"/>
              </a:rPr>
              <a:t> </a:t>
            </a:r>
            <a:r>
              <a:rPr dirty="0" sz="1850" spc="-165">
                <a:latin typeface="Microsoft Sans Serif"/>
                <a:cs typeface="Microsoft Sans Serif"/>
              </a:rPr>
              <a:t>nh</a:t>
            </a:r>
            <a:r>
              <a:rPr dirty="0" sz="1850" spc="-165">
                <a:latin typeface="Calibri"/>
                <a:cs typeface="Calibri"/>
              </a:rPr>
              <a:t>ằ</a:t>
            </a:r>
            <a:r>
              <a:rPr dirty="0" sz="1850" spc="-165">
                <a:latin typeface="Microsoft Sans Serif"/>
                <a:cs typeface="Microsoft Sans Serif"/>
              </a:rPr>
              <a:t>m</a:t>
            </a:r>
            <a:r>
              <a:rPr dirty="0" sz="1850" spc="-80">
                <a:latin typeface="Microsoft Sans Serif"/>
                <a:cs typeface="Microsoft Sans Serif"/>
              </a:rPr>
              <a:t> </a:t>
            </a:r>
            <a:r>
              <a:rPr dirty="0" sz="1850" spc="-170">
                <a:latin typeface="Microsoft Sans Serif"/>
                <a:cs typeface="Microsoft Sans Serif"/>
              </a:rPr>
              <a:t>tăng</a:t>
            </a:r>
            <a:r>
              <a:rPr dirty="0" sz="1850" spc="-80">
                <a:latin typeface="Microsoft Sans Serif"/>
                <a:cs typeface="Microsoft Sans Serif"/>
              </a:rPr>
              <a:t> </a:t>
            </a:r>
            <a:r>
              <a:rPr dirty="0" sz="1850" spc="-100">
                <a:latin typeface="Microsoft Sans Serif"/>
                <a:cs typeface="Microsoft Sans Serif"/>
              </a:rPr>
              <a:t>tr</a:t>
            </a:r>
            <a:r>
              <a:rPr dirty="0" sz="1850" spc="-100">
                <a:latin typeface="Calibri"/>
                <a:cs typeface="Calibri"/>
              </a:rPr>
              <a:t>ưở</a:t>
            </a:r>
            <a:r>
              <a:rPr dirty="0" sz="1850" spc="-100">
                <a:latin typeface="Microsoft Sans Serif"/>
                <a:cs typeface="Microsoft Sans Serif"/>
              </a:rPr>
              <a:t>ng</a:t>
            </a:r>
            <a:r>
              <a:rPr dirty="0" sz="1850" spc="-80">
                <a:latin typeface="Microsoft Sans Serif"/>
                <a:cs typeface="Microsoft Sans Serif"/>
              </a:rPr>
              <a:t> </a:t>
            </a:r>
            <a:r>
              <a:rPr dirty="0" sz="1850" spc="-155">
                <a:latin typeface="Microsoft Sans Serif"/>
                <a:cs typeface="Microsoft Sans Serif"/>
              </a:rPr>
              <a:t>lead.</a:t>
            </a:r>
            <a:endParaRPr sz="1850">
              <a:latin typeface="Microsoft Sans Serif"/>
              <a:cs typeface="Microsoft Sans Serif"/>
            </a:endParaRPr>
          </a:p>
          <a:p>
            <a:pPr marL="181610" indent="-169545">
              <a:lnSpc>
                <a:spcPct val="100000"/>
              </a:lnSpc>
              <a:spcBef>
                <a:spcPts val="315"/>
              </a:spcBef>
              <a:buClr>
                <a:srgbClr val="0335AF"/>
              </a:buClr>
              <a:buSzPct val="97297"/>
              <a:buChar char="-"/>
              <a:tabLst>
                <a:tab pos="182245" algn="l"/>
              </a:tabLst>
            </a:pPr>
            <a:r>
              <a:rPr dirty="0" sz="1850" spc="-110">
                <a:latin typeface="Microsoft Sans Serif"/>
                <a:cs typeface="Microsoft Sans Serif"/>
              </a:rPr>
              <a:t>T</a:t>
            </a:r>
            <a:r>
              <a:rPr dirty="0" sz="1850" spc="-110">
                <a:latin typeface="Calibri"/>
                <a:cs typeface="Calibri"/>
              </a:rPr>
              <a:t>ư</a:t>
            </a:r>
            <a:r>
              <a:rPr dirty="0" sz="1850" spc="145">
                <a:latin typeface="Calibri"/>
                <a:cs typeface="Calibri"/>
              </a:rPr>
              <a:t> </a:t>
            </a:r>
            <a:r>
              <a:rPr dirty="0" sz="1850" spc="-120">
                <a:latin typeface="Microsoft Sans Serif"/>
                <a:cs typeface="Microsoft Sans Serif"/>
              </a:rPr>
              <a:t>v</a:t>
            </a:r>
            <a:r>
              <a:rPr dirty="0" sz="1850" spc="-120">
                <a:latin typeface="Calibri"/>
                <a:cs typeface="Calibri"/>
              </a:rPr>
              <a:t>ấ</a:t>
            </a:r>
            <a:r>
              <a:rPr dirty="0" sz="1850" spc="-120">
                <a:latin typeface="Microsoft Sans Serif"/>
                <a:cs typeface="Microsoft Sans Serif"/>
              </a:rPr>
              <a:t>n</a:t>
            </a:r>
            <a:r>
              <a:rPr dirty="0" sz="1850" spc="65">
                <a:latin typeface="Microsoft Sans Serif"/>
                <a:cs typeface="Microsoft Sans Serif"/>
              </a:rPr>
              <a:t> </a:t>
            </a:r>
            <a:r>
              <a:rPr dirty="0" sz="1850" spc="-185">
                <a:latin typeface="Microsoft Sans Serif"/>
                <a:cs typeface="Microsoft Sans Serif"/>
              </a:rPr>
              <a:t>quy</a:t>
            </a:r>
            <a:r>
              <a:rPr dirty="0" sz="1850" spc="70">
                <a:latin typeface="Microsoft Sans Serif"/>
                <a:cs typeface="Microsoft Sans Serif"/>
              </a:rPr>
              <a:t> </a:t>
            </a:r>
            <a:r>
              <a:rPr dirty="0" sz="1850" spc="-125">
                <a:latin typeface="Microsoft Sans Serif"/>
                <a:cs typeface="Microsoft Sans Serif"/>
              </a:rPr>
              <a:t>trình</a:t>
            </a:r>
            <a:r>
              <a:rPr dirty="0" sz="1850" spc="65">
                <a:latin typeface="Microsoft Sans Serif"/>
                <a:cs typeface="Microsoft Sans Serif"/>
              </a:rPr>
              <a:t> </a:t>
            </a:r>
            <a:r>
              <a:rPr dirty="0" sz="1850" spc="-90">
                <a:latin typeface="Microsoft Sans Serif"/>
                <a:cs typeface="Microsoft Sans Serif"/>
              </a:rPr>
              <a:t>x</a:t>
            </a:r>
            <a:r>
              <a:rPr dirty="0" sz="1850" spc="-90">
                <a:latin typeface="Calibri"/>
                <a:cs typeface="Calibri"/>
              </a:rPr>
              <a:t>ử</a:t>
            </a:r>
            <a:r>
              <a:rPr dirty="0" sz="1850" spc="145">
                <a:latin typeface="Calibri"/>
                <a:cs typeface="Calibri"/>
              </a:rPr>
              <a:t> </a:t>
            </a:r>
            <a:r>
              <a:rPr dirty="0" sz="1850" spc="-130">
                <a:latin typeface="Microsoft Sans Serif"/>
                <a:cs typeface="Microsoft Sans Serif"/>
              </a:rPr>
              <a:t>lý</a:t>
            </a:r>
            <a:r>
              <a:rPr dirty="0" sz="1850" spc="70">
                <a:latin typeface="Microsoft Sans Serif"/>
                <a:cs typeface="Microsoft Sans Serif"/>
              </a:rPr>
              <a:t> </a:t>
            </a:r>
            <a:r>
              <a:rPr dirty="0" sz="1850" spc="-185">
                <a:latin typeface="Microsoft Sans Serif"/>
                <a:cs typeface="Microsoft Sans Serif"/>
              </a:rPr>
              <a:t>khách</a:t>
            </a:r>
            <a:r>
              <a:rPr dirty="0" sz="1850" spc="75">
                <a:latin typeface="Microsoft Sans Serif"/>
                <a:cs typeface="Microsoft Sans Serif"/>
              </a:rPr>
              <a:t> </a:t>
            </a:r>
            <a:r>
              <a:rPr dirty="0" sz="1850" spc="-190">
                <a:latin typeface="Microsoft Sans Serif"/>
                <a:cs typeface="Microsoft Sans Serif"/>
              </a:rPr>
              <a:t>hàng</a:t>
            </a:r>
            <a:r>
              <a:rPr dirty="0" sz="1850" spc="70">
                <a:latin typeface="Microsoft Sans Serif"/>
                <a:cs typeface="Microsoft Sans Serif"/>
              </a:rPr>
              <a:t> </a:t>
            </a:r>
            <a:r>
              <a:rPr dirty="0" sz="1850" spc="-120">
                <a:latin typeface="Microsoft Sans Serif"/>
                <a:cs typeface="Microsoft Sans Serif"/>
              </a:rPr>
              <a:t>ti</a:t>
            </a:r>
            <a:r>
              <a:rPr dirty="0" sz="1850" spc="-120">
                <a:latin typeface="Calibri"/>
                <a:cs typeface="Calibri"/>
              </a:rPr>
              <a:t>ề</a:t>
            </a:r>
            <a:r>
              <a:rPr dirty="0" sz="1850" spc="-120">
                <a:latin typeface="Microsoft Sans Serif"/>
                <a:cs typeface="Microsoft Sans Serif"/>
              </a:rPr>
              <a:t>m</a:t>
            </a:r>
            <a:r>
              <a:rPr dirty="0" sz="1850" spc="70">
                <a:latin typeface="Microsoft Sans Serif"/>
                <a:cs typeface="Microsoft Sans Serif"/>
              </a:rPr>
              <a:t> </a:t>
            </a:r>
            <a:r>
              <a:rPr dirty="0" sz="1850" spc="-190">
                <a:latin typeface="Microsoft Sans Serif"/>
                <a:cs typeface="Microsoft Sans Serif"/>
              </a:rPr>
              <a:t>năng</a:t>
            </a:r>
            <a:r>
              <a:rPr dirty="0" sz="1850" spc="65">
                <a:latin typeface="Microsoft Sans Serif"/>
                <a:cs typeface="Microsoft Sans Serif"/>
              </a:rPr>
              <a:t> </a:t>
            </a:r>
            <a:r>
              <a:rPr dirty="0" sz="1850" spc="-120">
                <a:latin typeface="Microsoft Sans Serif"/>
                <a:cs typeface="Microsoft Sans Serif"/>
              </a:rPr>
              <a:t>hi</a:t>
            </a:r>
            <a:r>
              <a:rPr dirty="0" sz="1850" spc="-120">
                <a:latin typeface="Calibri"/>
                <a:cs typeface="Calibri"/>
              </a:rPr>
              <a:t>ệ</a:t>
            </a:r>
            <a:r>
              <a:rPr dirty="0" sz="1850" spc="-120">
                <a:latin typeface="Microsoft Sans Serif"/>
                <a:cs typeface="Microsoft Sans Serif"/>
              </a:rPr>
              <a:t>u</a:t>
            </a:r>
            <a:r>
              <a:rPr dirty="0" sz="1850" spc="65">
                <a:latin typeface="Microsoft Sans Serif"/>
                <a:cs typeface="Microsoft Sans Serif"/>
              </a:rPr>
              <a:t> </a:t>
            </a:r>
            <a:r>
              <a:rPr dirty="0" sz="1850" spc="-130">
                <a:latin typeface="Microsoft Sans Serif"/>
                <a:cs typeface="Microsoft Sans Serif"/>
              </a:rPr>
              <a:t>qu</a:t>
            </a:r>
            <a:r>
              <a:rPr dirty="0" sz="1850" spc="-130">
                <a:latin typeface="Calibri"/>
                <a:cs typeface="Calibri"/>
              </a:rPr>
              <a:t>ả</a:t>
            </a:r>
            <a:r>
              <a:rPr dirty="0" sz="1850" spc="150">
                <a:latin typeface="Calibri"/>
                <a:cs typeface="Calibri"/>
              </a:rPr>
              <a:t> </a:t>
            </a:r>
            <a:r>
              <a:rPr dirty="0" sz="1850" spc="-100">
                <a:latin typeface="Microsoft Sans Serif"/>
                <a:cs typeface="Microsoft Sans Serif"/>
              </a:rPr>
              <a:t>đ</a:t>
            </a:r>
            <a:r>
              <a:rPr dirty="0" sz="1850" spc="-100">
                <a:latin typeface="Calibri"/>
                <a:cs typeface="Calibri"/>
              </a:rPr>
              <a:t>ể</a:t>
            </a:r>
            <a:r>
              <a:rPr dirty="0" sz="1850" spc="150">
                <a:latin typeface="Calibri"/>
                <a:cs typeface="Calibri"/>
              </a:rPr>
              <a:t> </a:t>
            </a:r>
            <a:r>
              <a:rPr dirty="0" sz="1850" spc="-65">
                <a:latin typeface="Microsoft Sans Serif"/>
                <a:cs typeface="Microsoft Sans Serif"/>
              </a:rPr>
              <a:t>t</a:t>
            </a:r>
            <a:r>
              <a:rPr dirty="0" sz="1850" spc="-65">
                <a:latin typeface="Calibri"/>
                <a:cs typeface="Calibri"/>
              </a:rPr>
              <a:t>ố</a:t>
            </a:r>
            <a:r>
              <a:rPr dirty="0" sz="1850" spc="-65">
                <a:latin typeface="Microsoft Sans Serif"/>
                <a:cs typeface="Microsoft Sans Serif"/>
              </a:rPr>
              <a:t>i</a:t>
            </a:r>
            <a:r>
              <a:rPr dirty="0" sz="1850" spc="70">
                <a:latin typeface="Microsoft Sans Serif"/>
                <a:cs typeface="Microsoft Sans Serif"/>
              </a:rPr>
              <a:t> </a:t>
            </a:r>
            <a:r>
              <a:rPr dirty="0" sz="1850" spc="-190">
                <a:latin typeface="Microsoft Sans Serif"/>
                <a:cs typeface="Microsoft Sans Serif"/>
              </a:rPr>
              <a:t>đa</a:t>
            </a:r>
            <a:endParaRPr sz="1850">
              <a:latin typeface="Microsoft Sans Serif"/>
              <a:cs typeface="Microsoft Sans Serif"/>
            </a:endParaRPr>
          </a:p>
          <a:p>
            <a:pPr marL="181610">
              <a:lnSpc>
                <a:spcPct val="100000"/>
              </a:lnSpc>
              <a:spcBef>
                <a:spcPts val="315"/>
              </a:spcBef>
            </a:pPr>
            <a:r>
              <a:rPr dirty="0" sz="1850" spc="-195">
                <a:latin typeface="Microsoft Sans Serif"/>
                <a:cs typeface="Microsoft Sans Serif"/>
              </a:rPr>
              <a:t>hó</a:t>
            </a:r>
            <a:r>
              <a:rPr dirty="0" sz="1850" spc="-190">
                <a:latin typeface="Microsoft Sans Serif"/>
                <a:cs typeface="Microsoft Sans Serif"/>
              </a:rPr>
              <a:t>a</a:t>
            </a:r>
            <a:r>
              <a:rPr dirty="0" sz="1850" spc="-75">
                <a:latin typeface="Microsoft Sans Serif"/>
                <a:cs typeface="Microsoft Sans Serif"/>
              </a:rPr>
              <a:t> </a:t>
            </a:r>
            <a:r>
              <a:rPr dirty="0" sz="1850" spc="-100">
                <a:latin typeface="Microsoft Sans Serif"/>
                <a:cs typeface="Microsoft Sans Serif"/>
              </a:rPr>
              <a:t>t</a:t>
            </a:r>
            <a:r>
              <a:rPr dirty="0" sz="1850" spc="-5">
                <a:latin typeface="Calibri"/>
                <a:cs typeface="Calibri"/>
              </a:rPr>
              <a:t>ỷ</a:t>
            </a:r>
            <a:r>
              <a:rPr dirty="0" sz="1850" spc="5">
                <a:latin typeface="Calibri"/>
                <a:cs typeface="Calibri"/>
              </a:rPr>
              <a:t> </a:t>
            </a:r>
            <a:r>
              <a:rPr dirty="0" sz="1850" spc="-95">
                <a:latin typeface="Microsoft Sans Serif"/>
                <a:cs typeface="Microsoft Sans Serif"/>
              </a:rPr>
              <a:t>l</a:t>
            </a:r>
            <a:r>
              <a:rPr dirty="0" sz="1850" spc="-5">
                <a:latin typeface="Calibri"/>
                <a:cs typeface="Calibri"/>
              </a:rPr>
              <a:t>ệ</a:t>
            </a:r>
            <a:r>
              <a:rPr dirty="0" sz="1850" spc="15">
                <a:latin typeface="Calibri"/>
                <a:cs typeface="Calibri"/>
              </a:rPr>
              <a:t> </a:t>
            </a:r>
            <a:r>
              <a:rPr dirty="0" sz="1850" spc="-185">
                <a:latin typeface="Microsoft Sans Serif"/>
                <a:cs typeface="Microsoft Sans Serif"/>
              </a:rPr>
              <a:t>ch</a:t>
            </a:r>
            <a:r>
              <a:rPr dirty="0" sz="1850" spc="-200">
                <a:latin typeface="Microsoft Sans Serif"/>
                <a:cs typeface="Microsoft Sans Serif"/>
              </a:rPr>
              <a:t>u</a:t>
            </a:r>
            <a:r>
              <a:rPr dirty="0" sz="1850" spc="-175">
                <a:latin typeface="Microsoft Sans Serif"/>
                <a:cs typeface="Microsoft Sans Serif"/>
              </a:rPr>
              <a:t>y</a:t>
            </a:r>
            <a:r>
              <a:rPr dirty="0" sz="1850" spc="-5">
                <a:latin typeface="Calibri"/>
                <a:cs typeface="Calibri"/>
              </a:rPr>
              <a:t>ể</a:t>
            </a:r>
            <a:r>
              <a:rPr dirty="0" sz="1850" spc="-190">
                <a:latin typeface="Microsoft Sans Serif"/>
                <a:cs typeface="Microsoft Sans Serif"/>
              </a:rPr>
              <a:t>n</a:t>
            </a:r>
            <a:r>
              <a:rPr dirty="0" sz="1850" spc="-65">
                <a:latin typeface="Microsoft Sans Serif"/>
                <a:cs typeface="Microsoft Sans Serif"/>
              </a:rPr>
              <a:t> </a:t>
            </a:r>
            <a:r>
              <a:rPr dirty="0" sz="1850" spc="-195">
                <a:latin typeface="Microsoft Sans Serif"/>
                <a:cs typeface="Microsoft Sans Serif"/>
              </a:rPr>
              <a:t>đ</a:t>
            </a:r>
            <a:r>
              <a:rPr dirty="0" sz="1850" spc="-10">
                <a:latin typeface="Calibri"/>
                <a:cs typeface="Calibri"/>
              </a:rPr>
              <a:t>ổ</a:t>
            </a:r>
            <a:r>
              <a:rPr dirty="0" sz="1850" spc="-90">
                <a:latin typeface="Microsoft Sans Serif"/>
                <a:cs typeface="Microsoft Sans Serif"/>
              </a:rPr>
              <a:t>i</a:t>
            </a:r>
            <a:r>
              <a:rPr dirty="0" sz="1850" spc="-60">
                <a:latin typeface="Microsoft Sans Serif"/>
                <a:cs typeface="Microsoft Sans Serif"/>
              </a:rPr>
              <a:t> </a:t>
            </a:r>
            <a:r>
              <a:rPr dirty="0" sz="1850" spc="-100">
                <a:latin typeface="Microsoft Sans Serif"/>
                <a:cs typeface="Microsoft Sans Serif"/>
              </a:rPr>
              <a:t>t</a:t>
            </a:r>
            <a:r>
              <a:rPr dirty="0" sz="1850" spc="-5">
                <a:latin typeface="Calibri"/>
                <a:cs typeface="Calibri"/>
              </a:rPr>
              <a:t>ừ</a:t>
            </a:r>
            <a:r>
              <a:rPr dirty="0" sz="1850">
                <a:latin typeface="Calibri"/>
                <a:cs typeface="Calibri"/>
              </a:rPr>
              <a:t> </a:t>
            </a:r>
            <a:r>
              <a:rPr dirty="0" sz="1850" spc="-185">
                <a:latin typeface="Microsoft Sans Serif"/>
                <a:cs typeface="Microsoft Sans Serif"/>
              </a:rPr>
              <a:t>kh</a:t>
            </a:r>
            <a:r>
              <a:rPr dirty="0" sz="1850" spc="-200">
                <a:latin typeface="Microsoft Sans Serif"/>
                <a:cs typeface="Microsoft Sans Serif"/>
              </a:rPr>
              <a:t>á</a:t>
            </a:r>
            <a:r>
              <a:rPr dirty="0" sz="1850" spc="-175">
                <a:latin typeface="Microsoft Sans Serif"/>
                <a:cs typeface="Microsoft Sans Serif"/>
              </a:rPr>
              <a:t>c</a:t>
            </a:r>
            <a:r>
              <a:rPr dirty="0" sz="1850" spc="-190">
                <a:latin typeface="Microsoft Sans Serif"/>
                <a:cs typeface="Microsoft Sans Serif"/>
              </a:rPr>
              <a:t>h</a:t>
            </a:r>
            <a:r>
              <a:rPr dirty="0" sz="1850" spc="-65">
                <a:latin typeface="Microsoft Sans Serif"/>
                <a:cs typeface="Microsoft Sans Serif"/>
              </a:rPr>
              <a:t> </a:t>
            </a:r>
            <a:r>
              <a:rPr dirty="0" sz="1850" spc="-195">
                <a:latin typeface="Microsoft Sans Serif"/>
                <a:cs typeface="Microsoft Sans Serif"/>
              </a:rPr>
              <a:t>hàn</a:t>
            </a:r>
            <a:r>
              <a:rPr dirty="0" sz="1850" spc="-190">
                <a:latin typeface="Microsoft Sans Serif"/>
                <a:cs typeface="Microsoft Sans Serif"/>
              </a:rPr>
              <a:t>g</a:t>
            </a:r>
            <a:r>
              <a:rPr dirty="0" sz="1850" spc="-75">
                <a:latin typeface="Microsoft Sans Serif"/>
                <a:cs typeface="Microsoft Sans Serif"/>
              </a:rPr>
              <a:t> </a:t>
            </a:r>
            <a:r>
              <a:rPr dirty="0" sz="1850" spc="-95">
                <a:latin typeface="Microsoft Sans Serif"/>
                <a:cs typeface="Microsoft Sans Serif"/>
              </a:rPr>
              <a:t>ti</a:t>
            </a:r>
            <a:r>
              <a:rPr dirty="0" sz="1850" spc="-5">
                <a:latin typeface="Calibri"/>
                <a:cs typeface="Calibri"/>
              </a:rPr>
              <a:t>ề</a:t>
            </a:r>
            <a:r>
              <a:rPr dirty="0" sz="1850" spc="-280">
                <a:latin typeface="Microsoft Sans Serif"/>
                <a:cs typeface="Microsoft Sans Serif"/>
              </a:rPr>
              <a:t>m</a:t>
            </a:r>
            <a:r>
              <a:rPr dirty="0" sz="1850" spc="-65">
                <a:latin typeface="Microsoft Sans Serif"/>
                <a:cs typeface="Microsoft Sans Serif"/>
              </a:rPr>
              <a:t> </a:t>
            </a:r>
            <a:r>
              <a:rPr dirty="0" sz="1850" spc="-195">
                <a:latin typeface="Microsoft Sans Serif"/>
                <a:cs typeface="Microsoft Sans Serif"/>
              </a:rPr>
              <a:t>năn</a:t>
            </a:r>
            <a:r>
              <a:rPr dirty="0" sz="1850" spc="-190">
                <a:latin typeface="Microsoft Sans Serif"/>
                <a:cs typeface="Microsoft Sans Serif"/>
              </a:rPr>
              <a:t>g</a:t>
            </a:r>
            <a:r>
              <a:rPr dirty="0" sz="1850" spc="-90">
                <a:latin typeface="Microsoft Sans Serif"/>
                <a:cs typeface="Microsoft Sans Serif"/>
              </a:rPr>
              <a:t> </a:t>
            </a:r>
            <a:r>
              <a:rPr dirty="0" sz="1850" spc="-185">
                <a:latin typeface="Microsoft Sans Serif"/>
                <a:cs typeface="Microsoft Sans Serif"/>
              </a:rPr>
              <a:t>sa</a:t>
            </a:r>
            <a:r>
              <a:rPr dirty="0" sz="1850" spc="-200">
                <a:latin typeface="Microsoft Sans Serif"/>
                <a:cs typeface="Microsoft Sans Serif"/>
              </a:rPr>
              <a:t>n</a:t>
            </a:r>
            <a:r>
              <a:rPr dirty="0" sz="1850" spc="-190">
                <a:latin typeface="Microsoft Sans Serif"/>
                <a:cs typeface="Microsoft Sans Serif"/>
              </a:rPr>
              <a:t>g</a:t>
            </a:r>
            <a:r>
              <a:rPr dirty="0" sz="1850" spc="-65">
                <a:latin typeface="Microsoft Sans Serif"/>
                <a:cs typeface="Microsoft Sans Serif"/>
              </a:rPr>
              <a:t> </a:t>
            </a:r>
            <a:r>
              <a:rPr dirty="0" sz="1850" spc="-195">
                <a:latin typeface="Microsoft Sans Serif"/>
                <a:cs typeface="Microsoft Sans Serif"/>
              </a:rPr>
              <a:t>đ</a:t>
            </a:r>
            <a:r>
              <a:rPr dirty="0" sz="1850" spc="-10">
                <a:latin typeface="Calibri"/>
                <a:cs typeface="Calibri"/>
              </a:rPr>
              <a:t>ơ</a:t>
            </a:r>
            <a:r>
              <a:rPr dirty="0" sz="1850" spc="-190">
                <a:latin typeface="Microsoft Sans Serif"/>
                <a:cs typeface="Microsoft Sans Serif"/>
              </a:rPr>
              <a:t>n</a:t>
            </a:r>
            <a:r>
              <a:rPr dirty="0" sz="1850" spc="-75">
                <a:latin typeface="Microsoft Sans Serif"/>
                <a:cs typeface="Microsoft Sans Serif"/>
              </a:rPr>
              <a:t> </a:t>
            </a:r>
            <a:r>
              <a:rPr dirty="0" sz="1850" spc="-195">
                <a:latin typeface="Microsoft Sans Serif"/>
                <a:cs typeface="Microsoft Sans Serif"/>
              </a:rPr>
              <a:t>hàng</a:t>
            </a:r>
            <a:r>
              <a:rPr dirty="0" sz="1850" spc="-95">
                <a:latin typeface="Microsoft Sans Serif"/>
                <a:cs typeface="Microsoft Sans Serif"/>
              </a:rPr>
              <a:t>.</a:t>
            </a:r>
            <a:endParaRPr sz="1850">
              <a:latin typeface="Microsoft Sans Serif"/>
              <a:cs typeface="Microsoft Sans Serif"/>
            </a:endParaRPr>
          </a:p>
          <a:p>
            <a:pPr algn="r" marL="181610" marR="5080" indent="-182245">
              <a:lnSpc>
                <a:spcPct val="100000"/>
              </a:lnSpc>
              <a:spcBef>
                <a:spcPts val="310"/>
              </a:spcBef>
              <a:buClr>
                <a:srgbClr val="0335AF"/>
              </a:buClr>
              <a:buSzPct val="97297"/>
              <a:buChar char="-"/>
              <a:tabLst>
                <a:tab pos="182245" algn="l"/>
              </a:tabLst>
            </a:pPr>
            <a:r>
              <a:rPr dirty="0" sz="1850" spc="-200">
                <a:latin typeface="Microsoft Sans Serif"/>
                <a:cs typeface="Microsoft Sans Serif"/>
              </a:rPr>
              <a:t>Xây</a:t>
            </a:r>
            <a:r>
              <a:rPr dirty="0" sz="1850" spc="245">
                <a:latin typeface="Microsoft Sans Serif"/>
                <a:cs typeface="Microsoft Sans Serif"/>
              </a:rPr>
              <a:t> </a:t>
            </a:r>
            <a:r>
              <a:rPr dirty="0" sz="1850" spc="-145">
                <a:latin typeface="Microsoft Sans Serif"/>
                <a:cs typeface="Microsoft Sans Serif"/>
              </a:rPr>
              <a:t>d</a:t>
            </a:r>
            <a:r>
              <a:rPr dirty="0" sz="1850" spc="-145">
                <a:latin typeface="Calibri"/>
                <a:cs typeface="Calibri"/>
              </a:rPr>
              <a:t>ự</a:t>
            </a:r>
            <a:r>
              <a:rPr dirty="0" sz="1850" spc="-145">
                <a:latin typeface="Microsoft Sans Serif"/>
                <a:cs typeface="Microsoft Sans Serif"/>
              </a:rPr>
              <a:t>ng</a:t>
            </a:r>
            <a:r>
              <a:rPr dirty="0" sz="1850" spc="245">
                <a:latin typeface="Microsoft Sans Serif"/>
                <a:cs typeface="Microsoft Sans Serif"/>
              </a:rPr>
              <a:t> </a:t>
            </a:r>
            <a:r>
              <a:rPr dirty="0" sz="1850" spc="-235">
                <a:latin typeface="Microsoft Sans Serif"/>
                <a:cs typeface="Microsoft Sans Serif"/>
              </a:rPr>
              <a:t>mô</a:t>
            </a:r>
            <a:r>
              <a:rPr dirty="0" sz="1850" spc="250">
                <a:latin typeface="Microsoft Sans Serif"/>
                <a:cs typeface="Microsoft Sans Serif"/>
              </a:rPr>
              <a:t> </a:t>
            </a:r>
            <a:r>
              <a:rPr dirty="0" sz="1850" spc="-145">
                <a:latin typeface="Microsoft Sans Serif"/>
                <a:cs typeface="Microsoft Sans Serif"/>
              </a:rPr>
              <a:t>hình</a:t>
            </a:r>
            <a:r>
              <a:rPr dirty="0" sz="1850" spc="245">
                <a:latin typeface="Microsoft Sans Serif"/>
                <a:cs typeface="Microsoft Sans Serif"/>
              </a:rPr>
              <a:t> </a:t>
            </a:r>
            <a:r>
              <a:rPr dirty="0" sz="1850" spc="-65">
                <a:latin typeface="Microsoft Sans Serif"/>
                <a:cs typeface="Microsoft Sans Serif"/>
              </a:rPr>
              <a:t>t</a:t>
            </a:r>
            <a:r>
              <a:rPr dirty="0" sz="1850" spc="-65">
                <a:latin typeface="Calibri"/>
                <a:cs typeface="Calibri"/>
              </a:rPr>
              <a:t>ố</a:t>
            </a:r>
            <a:r>
              <a:rPr dirty="0" sz="1850" spc="-65">
                <a:latin typeface="Microsoft Sans Serif"/>
                <a:cs typeface="Microsoft Sans Serif"/>
              </a:rPr>
              <a:t>i</a:t>
            </a:r>
            <a:r>
              <a:rPr dirty="0" sz="1850" spc="250">
                <a:latin typeface="Microsoft Sans Serif"/>
                <a:cs typeface="Microsoft Sans Serif"/>
              </a:rPr>
              <a:t> </a:t>
            </a:r>
            <a:r>
              <a:rPr dirty="0" sz="1850" spc="-95">
                <a:latin typeface="Calibri"/>
                <a:cs typeface="Calibri"/>
              </a:rPr>
              <a:t>ư</a:t>
            </a:r>
            <a:r>
              <a:rPr dirty="0" sz="1850" spc="-95">
                <a:latin typeface="Microsoft Sans Serif"/>
                <a:cs typeface="Microsoft Sans Serif"/>
              </a:rPr>
              <a:t>u</a:t>
            </a:r>
            <a:r>
              <a:rPr dirty="0" sz="1850" spc="254">
                <a:latin typeface="Microsoft Sans Serif"/>
                <a:cs typeface="Microsoft Sans Serif"/>
              </a:rPr>
              <a:t> </a:t>
            </a:r>
            <a:r>
              <a:rPr dirty="0" sz="1850" spc="-190">
                <a:latin typeface="Microsoft Sans Serif"/>
                <a:cs typeface="Microsoft Sans Serif"/>
              </a:rPr>
              <a:t>hóa</a:t>
            </a:r>
            <a:r>
              <a:rPr dirty="0" sz="1850" spc="245">
                <a:latin typeface="Microsoft Sans Serif"/>
                <a:cs typeface="Microsoft Sans Serif"/>
              </a:rPr>
              <a:t> </a:t>
            </a:r>
            <a:r>
              <a:rPr dirty="0" sz="1850" spc="-170">
                <a:latin typeface="Microsoft Sans Serif"/>
                <a:cs typeface="Microsoft Sans Serif"/>
              </a:rPr>
              <a:t>toàn</a:t>
            </a:r>
            <a:r>
              <a:rPr dirty="0" sz="1850" spc="250">
                <a:latin typeface="Microsoft Sans Serif"/>
                <a:cs typeface="Microsoft Sans Serif"/>
              </a:rPr>
              <a:t> </a:t>
            </a:r>
            <a:r>
              <a:rPr dirty="0" sz="1850" spc="-100">
                <a:latin typeface="Microsoft Sans Serif"/>
                <a:cs typeface="Microsoft Sans Serif"/>
              </a:rPr>
              <a:t>b</a:t>
            </a:r>
            <a:r>
              <a:rPr dirty="0" sz="1850" spc="-100">
                <a:latin typeface="Calibri"/>
                <a:cs typeface="Calibri"/>
              </a:rPr>
              <a:t>ộ</a:t>
            </a:r>
            <a:r>
              <a:rPr dirty="0" sz="1850" spc="320">
                <a:latin typeface="Calibri"/>
                <a:cs typeface="Calibri"/>
              </a:rPr>
              <a:t> </a:t>
            </a:r>
            <a:r>
              <a:rPr dirty="0" sz="1850" spc="-190">
                <a:latin typeface="Microsoft Sans Serif"/>
                <a:cs typeface="Microsoft Sans Serif"/>
              </a:rPr>
              <a:t>kênh</a:t>
            </a:r>
            <a:r>
              <a:rPr dirty="0" sz="1850" spc="250">
                <a:latin typeface="Microsoft Sans Serif"/>
                <a:cs typeface="Microsoft Sans Serif"/>
              </a:rPr>
              <a:t> </a:t>
            </a:r>
            <a:r>
              <a:rPr dirty="0" sz="1850" spc="-100">
                <a:latin typeface="Microsoft Sans Serif"/>
                <a:cs typeface="Microsoft Sans Serif"/>
              </a:rPr>
              <a:t>đ</a:t>
            </a:r>
            <a:r>
              <a:rPr dirty="0" sz="1850" spc="-100">
                <a:latin typeface="Calibri"/>
                <a:cs typeface="Calibri"/>
              </a:rPr>
              <a:t>ể</a:t>
            </a:r>
            <a:r>
              <a:rPr dirty="0" sz="1850" spc="330">
                <a:latin typeface="Calibri"/>
                <a:cs typeface="Calibri"/>
              </a:rPr>
              <a:t> </a:t>
            </a:r>
            <a:r>
              <a:rPr dirty="0" sz="1850" spc="-195">
                <a:latin typeface="Microsoft Sans Serif"/>
                <a:cs typeface="Microsoft Sans Serif"/>
              </a:rPr>
              <a:t>đánh</a:t>
            </a:r>
            <a:r>
              <a:rPr dirty="0" sz="1850" spc="245">
                <a:latin typeface="Microsoft Sans Serif"/>
                <a:cs typeface="Microsoft Sans Serif"/>
              </a:rPr>
              <a:t> </a:t>
            </a:r>
            <a:r>
              <a:rPr dirty="0" sz="1850" spc="-160">
                <a:latin typeface="Microsoft Sans Serif"/>
                <a:cs typeface="Microsoft Sans Serif"/>
              </a:rPr>
              <a:t>giá</a:t>
            </a:r>
            <a:r>
              <a:rPr dirty="0" sz="1850" spc="245">
                <a:latin typeface="Microsoft Sans Serif"/>
                <a:cs typeface="Microsoft Sans Serif"/>
              </a:rPr>
              <a:t> </a:t>
            </a:r>
            <a:r>
              <a:rPr dirty="0" sz="1850" spc="-114">
                <a:latin typeface="Microsoft Sans Serif"/>
                <a:cs typeface="Microsoft Sans Serif"/>
              </a:rPr>
              <a:t>ch</a:t>
            </a:r>
            <a:r>
              <a:rPr dirty="0" sz="1850" spc="-114">
                <a:latin typeface="Calibri"/>
                <a:cs typeface="Calibri"/>
              </a:rPr>
              <a:t>ấ</a:t>
            </a:r>
            <a:r>
              <a:rPr dirty="0" sz="1850" spc="-114">
                <a:latin typeface="Microsoft Sans Serif"/>
                <a:cs typeface="Microsoft Sans Serif"/>
              </a:rPr>
              <a:t>t</a:t>
            </a:r>
            <a:endParaRPr sz="1850">
              <a:latin typeface="Microsoft Sans Serif"/>
              <a:cs typeface="Microsoft Sans Serif"/>
            </a:endParaRPr>
          </a:p>
          <a:p>
            <a:pPr algn="r" marR="8255">
              <a:lnSpc>
                <a:spcPct val="100000"/>
              </a:lnSpc>
              <a:spcBef>
                <a:spcPts val="315"/>
              </a:spcBef>
            </a:pPr>
            <a:r>
              <a:rPr dirty="0" sz="1850" spc="-95">
                <a:latin typeface="Microsoft Sans Serif"/>
                <a:cs typeface="Microsoft Sans Serif"/>
              </a:rPr>
              <a:t>l</a:t>
            </a:r>
            <a:r>
              <a:rPr dirty="0" sz="1850" spc="-95">
                <a:latin typeface="Calibri"/>
                <a:cs typeface="Calibri"/>
              </a:rPr>
              <a:t>ượ</a:t>
            </a:r>
            <a:r>
              <a:rPr dirty="0" sz="1850" spc="-95">
                <a:latin typeface="Microsoft Sans Serif"/>
                <a:cs typeface="Microsoft Sans Serif"/>
              </a:rPr>
              <a:t>ng</a:t>
            </a:r>
            <a:r>
              <a:rPr dirty="0" sz="1850" spc="-65">
                <a:latin typeface="Microsoft Sans Serif"/>
                <a:cs typeface="Microsoft Sans Serif"/>
              </a:rPr>
              <a:t> </a:t>
            </a:r>
            <a:r>
              <a:rPr dirty="0" sz="1850" spc="-120">
                <a:latin typeface="Microsoft Sans Serif"/>
                <a:cs typeface="Microsoft Sans Serif"/>
              </a:rPr>
              <a:t>c</a:t>
            </a:r>
            <a:r>
              <a:rPr dirty="0" sz="1850" spc="-120">
                <a:latin typeface="Calibri"/>
                <a:cs typeface="Calibri"/>
              </a:rPr>
              <a:t>ủ</a:t>
            </a:r>
            <a:r>
              <a:rPr dirty="0" sz="1850" spc="-120">
                <a:latin typeface="Microsoft Sans Serif"/>
                <a:cs typeface="Microsoft Sans Serif"/>
              </a:rPr>
              <a:t>a</a:t>
            </a:r>
            <a:r>
              <a:rPr dirty="0" sz="1850" spc="-50">
                <a:latin typeface="Microsoft Sans Serif"/>
                <a:cs typeface="Microsoft Sans Serif"/>
              </a:rPr>
              <a:t> </a:t>
            </a:r>
            <a:r>
              <a:rPr dirty="0" sz="1850" spc="-120">
                <a:latin typeface="Microsoft Sans Serif"/>
                <a:cs typeface="Microsoft Sans Serif"/>
              </a:rPr>
              <a:t>t</a:t>
            </a:r>
            <a:r>
              <a:rPr dirty="0" sz="1850" spc="-120">
                <a:latin typeface="Calibri"/>
                <a:cs typeface="Calibri"/>
              </a:rPr>
              <a:t>ừ</a:t>
            </a:r>
            <a:r>
              <a:rPr dirty="0" sz="1850" spc="-120">
                <a:latin typeface="Microsoft Sans Serif"/>
                <a:cs typeface="Microsoft Sans Serif"/>
              </a:rPr>
              <a:t>ng</a:t>
            </a:r>
            <a:r>
              <a:rPr dirty="0" sz="1850" spc="-65">
                <a:latin typeface="Microsoft Sans Serif"/>
                <a:cs typeface="Microsoft Sans Serif"/>
              </a:rPr>
              <a:t> </a:t>
            </a:r>
            <a:r>
              <a:rPr dirty="0" sz="1850" spc="-130">
                <a:latin typeface="Microsoft Sans Serif"/>
                <a:cs typeface="Microsoft Sans Serif"/>
              </a:rPr>
              <a:t>chi</a:t>
            </a:r>
            <a:r>
              <a:rPr dirty="0" sz="1850" spc="-130">
                <a:latin typeface="Calibri"/>
                <a:cs typeface="Calibri"/>
              </a:rPr>
              <a:t>ế</a:t>
            </a:r>
            <a:r>
              <a:rPr dirty="0" sz="1850" spc="-130">
                <a:latin typeface="Microsoft Sans Serif"/>
                <a:cs typeface="Microsoft Sans Serif"/>
              </a:rPr>
              <a:t>n</a:t>
            </a:r>
            <a:r>
              <a:rPr dirty="0" sz="1850" spc="-60">
                <a:latin typeface="Microsoft Sans Serif"/>
                <a:cs typeface="Microsoft Sans Serif"/>
              </a:rPr>
              <a:t> </a:t>
            </a:r>
            <a:r>
              <a:rPr dirty="0" sz="1850" spc="-130">
                <a:latin typeface="Microsoft Sans Serif"/>
                <a:cs typeface="Microsoft Sans Serif"/>
              </a:rPr>
              <a:t>d</a:t>
            </a:r>
            <a:r>
              <a:rPr dirty="0" sz="1850" spc="-130">
                <a:latin typeface="Calibri"/>
                <a:cs typeface="Calibri"/>
              </a:rPr>
              <a:t>ị</a:t>
            </a:r>
            <a:r>
              <a:rPr dirty="0" sz="1850" spc="-130">
                <a:latin typeface="Microsoft Sans Serif"/>
                <a:cs typeface="Microsoft Sans Serif"/>
              </a:rPr>
              <a:t>ch,</a:t>
            </a:r>
            <a:r>
              <a:rPr dirty="0" sz="1850" spc="-50">
                <a:latin typeface="Microsoft Sans Serif"/>
                <a:cs typeface="Microsoft Sans Serif"/>
              </a:rPr>
              <a:t> </a:t>
            </a:r>
            <a:r>
              <a:rPr dirty="0" sz="1850" spc="-100">
                <a:latin typeface="Microsoft Sans Serif"/>
                <a:cs typeface="Microsoft Sans Serif"/>
              </a:rPr>
              <a:t>b</a:t>
            </a:r>
            <a:r>
              <a:rPr dirty="0" sz="1850" spc="-100">
                <a:latin typeface="Calibri"/>
                <a:cs typeface="Calibri"/>
              </a:rPr>
              <a:t>ộ</a:t>
            </a:r>
            <a:r>
              <a:rPr dirty="0" sz="1850" spc="25">
                <a:latin typeface="Calibri"/>
                <a:cs typeface="Calibri"/>
              </a:rPr>
              <a:t> </a:t>
            </a:r>
            <a:r>
              <a:rPr dirty="0" sz="1850" spc="-155">
                <a:latin typeface="Microsoft Sans Serif"/>
                <a:cs typeface="Microsoft Sans Serif"/>
              </a:rPr>
              <a:t>qu</a:t>
            </a:r>
            <a:r>
              <a:rPr dirty="0" sz="1850" spc="-155">
                <a:latin typeface="Calibri"/>
                <a:cs typeface="Calibri"/>
              </a:rPr>
              <a:t>ả</a:t>
            </a:r>
            <a:r>
              <a:rPr dirty="0" sz="1850" spc="-155">
                <a:latin typeface="Microsoft Sans Serif"/>
                <a:cs typeface="Microsoft Sans Serif"/>
              </a:rPr>
              <a:t>ng</a:t>
            </a:r>
            <a:r>
              <a:rPr dirty="0" sz="1850" spc="-65">
                <a:latin typeface="Microsoft Sans Serif"/>
                <a:cs typeface="Microsoft Sans Serif"/>
              </a:rPr>
              <a:t> </a:t>
            </a:r>
            <a:r>
              <a:rPr dirty="0" sz="1850" spc="-185">
                <a:latin typeface="Microsoft Sans Serif"/>
                <a:cs typeface="Microsoft Sans Serif"/>
              </a:rPr>
              <a:t>cáo</a:t>
            </a:r>
            <a:r>
              <a:rPr dirty="0" sz="1850" spc="-50">
                <a:latin typeface="Microsoft Sans Serif"/>
                <a:cs typeface="Microsoft Sans Serif"/>
              </a:rPr>
              <a:t> </a:t>
            </a:r>
            <a:r>
              <a:rPr dirty="0" sz="1850" spc="-180">
                <a:latin typeface="Microsoft Sans Serif"/>
                <a:cs typeface="Microsoft Sans Serif"/>
              </a:rPr>
              <a:t>và</a:t>
            </a:r>
            <a:r>
              <a:rPr dirty="0" sz="1850" spc="-50">
                <a:latin typeface="Microsoft Sans Serif"/>
                <a:cs typeface="Microsoft Sans Serif"/>
              </a:rPr>
              <a:t> </a:t>
            </a:r>
            <a:r>
              <a:rPr dirty="0" sz="1850" spc="-155">
                <a:latin typeface="Microsoft Sans Serif"/>
                <a:cs typeface="Microsoft Sans Serif"/>
              </a:rPr>
              <a:t>qu</a:t>
            </a:r>
            <a:r>
              <a:rPr dirty="0" sz="1850" spc="-155">
                <a:latin typeface="Calibri"/>
                <a:cs typeface="Calibri"/>
              </a:rPr>
              <a:t>ả</a:t>
            </a:r>
            <a:r>
              <a:rPr dirty="0" sz="1850" spc="-155">
                <a:latin typeface="Microsoft Sans Serif"/>
                <a:cs typeface="Microsoft Sans Serif"/>
              </a:rPr>
              <a:t>ng</a:t>
            </a:r>
            <a:r>
              <a:rPr dirty="0" sz="1850" spc="-55">
                <a:latin typeface="Microsoft Sans Serif"/>
                <a:cs typeface="Microsoft Sans Serif"/>
              </a:rPr>
              <a:t> </a:t>
            </a:r>
            <a:r>
              <a:rPr dirty="0" sz="1850" spc="-185">
                <a:latin typeface="Microsoft Sans Serif"/>
                <a:cs typeface="Microsoft Sans Serif"/>
              </a:rPr>
              <a:t>cáo</a:t>
            </a:r>
            <a:r>
              <a:rPr dirty="0" sz="1850" spc="-45">
                <a:latin typeface="Microsoft Sans Serif"/>
                <a:cs typeface="Microsoft Sans Serif"/>
              </a:rPr>
              <a:t> </a:t>
            </a:r>
            <a:r>
              <a:rPr dirty="0" sz="1850" spc="-180">
                <a:latin typeface="Microsoft Sans Serif"/>
                <a:cs typeface="Microsoft Sans Serif"/>
              </a:rPr>
              <a:t>và</a:t>
            </a:r>
            <a:r>
              <a:rPr dirty="0" sz="1850" spc="-65">
                <a:latin typeface="Microsoft Sans Serif"/>
                <a:cs typeface="Microsoft Sans Serif"/>
              </a:rPr>
              <a:t> </a:t>
            </a:r>
            <a:r>
              <a:rPr dirty="0" sz="1850" spc="-130">
                <a:latin typeface="Microsoft Sans Serif"/>
                <a:cs typeface="Microsoft Sans Serif"/>
              </a:rPr>
              <a:t>đ</a:t>
            </a:r>
            <a:r>
              <a:rPr dirty="0" sz="1850" spc="-130">
                <a:latin typeface="Calibri"/>
                <a:cs typeface="Calibri"/>
              </a:rPr>
              <a:t>ư</a:t>
            </a:r>
            <a:r>
              <a:rPr dirty="0" sz="1850" spc="-130">
                <a:latin typeface="Microsoft Sans Serif"/>
                <a:cs typeface="Microsoft Sans Serif"/>
              </a:rPr>
              <a:t>a</a:t>
            </a:r>
            <a:r>
              <a:rPr dirty="0" sz="1850" spc="-60">
                <a:latin typeface="Microsoft Sans Serif"/>
                <a:cs typeface="Microsoft Sans Serif"/>
              </a:rPr>
              <a:t> </a:t>
            </a:r>
            <a:r>
              <a:rPr dirty="0" sz="1850" spc="-155">
                <a:latin typeface="Microsoft Sans Serif"/>
                <a:cs typeface="Microsoft Sans Serif"/>
              </a:rPr>
              <a:t>ra</a:t>
            </a:r>
            <a:endParaRPr sz="1850">
              <a:latin typeface="Microsoft Sans Serif"/>
              <a:cs typeface="Microsoft Sans Serif"/>
            </a:endParaRPr>
          </a:p>
          <a:p>
            <a:pPr marL="181610">
              <a:lnSpc>
                <a:spcPct val="100000"/>
              </a:lnSpc>
              <a:spcBef>
                <a:spcPts val="310"/>
              </a:spcBef>
            </a:pPr>
            <a:r>
              <a:rPr dirty="0" sz="1850" spc="-185">
                <a:latin typeface="Microsoft Sans Serif"/>
                <a:cs typeface="Microsoft Sans Serif"/>
              </a:rPr>
              <a:t>quy</a:t>
            </a:r>
            <a:r>
              <a:rPr dirty="0" sz="1850" spc="-5">
                <a:latin typeface="Calibri"/>
                <a:cs typeface="Calibri"/>
              </a:rPr>
              <a:t>ế</a:t>
            </a:r>
            <a:r>
              <a:rPr dirty="0" sz="1850" spc="-95">
                <a:latin typeface="Microsoft Sans Serif"/>
                <a:cs typeface="Microsoft Sans Serif"/>
              </a:rPr>
              <a:t>t</a:t>
            </a:r>
            <a:r>
              <a:rPr dirty="0" sz="1850" spc="-65">
                <a:latin typeface="Microsoft Sans Serif"/>
                <a:cs typeface="Microsoft Sans Serif"/>
              </a:rPr>
              <a:t> </a:t>
            </a:r>
            <a:r>
              <a:rPr dirty="0" sz="1850" spc="-195">
                <a:latin typeface="Microsoft Sans Serif"/>
                <a:cs typeface="Microsoft Sans Serif"/>
              </a:rPr>
              <a:t>đ</a:t>
            </a:r>
            <a:r>
              <a:rPr dirty="0" sz="1850" spc="-10">
                <a:latin typeface="Calibri"/>
                <a:cs typeface="Calibri"/>
              </a:rPr>
              <a:t>ị</a:t>
            </a:r>
            <a:r>
              <a:rPr dirty="0" sz="1850" spc="-195">
                <a:latin typeface="Microsoft Sans Serif"/>
                <a:cs typeface="Microsoft Sans Serif"/>
              </a:rPr>
              <a:t>n</a:t>
            </a:r>
            <a:r>
              <a:rPr dirty="0" sz="1850" spc="-190">
                <a:latin typeface="Microsoft Sans Serif"/>
                <a:cs typeface="Microsoft Sans Serif"/>
              </a:rPr>
              <a:t>h</a:t>
            </a:r>
            <a:r>
              <a:rPr dirty="0" sz="1850" spc="-75">
                <a:latin typeface="Microsoft Sans Serif"/>
                <a:cs typeface="Microsoft Sans Serif"/>
              </a:rPr>
              <a:t> </a:t>
            </a:r>
            <a:r>
              <a:rPr dirty="0" sz="1850" spc="-100">
                <a:latin typeface="Microsoft Sans Serif"/>
                <a:cs typeface="Microsoft Sans Serif"/>
              </a:rPr>
              <a:t>t</a:t>
            </a:r>
            <a:r>
              <a:rPr dirty="0" sz="1850" spc="-10">
                <a:latin typeface="Calibri"/>
                <a:cs typeface="Calibri"/>
              </a:rPr>
              <a:t>ố</a:t>
            </a:r>
            <a:r>
              <a:rPr dirty="0" sz="1850" spc="-90">
                <a:latin typeface="Microsoft Sans Serif"/>
                <a:cs typeface="Microsoft Sans Serif"/>
              </a:rPr>
              <a:t>i</a:t>
            </a:r>
            <a:r>
              <a:rPr dirty="0" sz="1850" spc="-60">
                <a:latin typeface="Microsoft Sans Serif"/>
                <a:cs typeface="Microsoft Sans Serif"/>
              </a:rPr>
              <a:t> </a:t>
            </a:r>
            <a:r>
              <a:rPr dirty="0" sz="1850" spc="-5">
                <a:latin typeface="Calibri"/>
                <a:cs typeface="Calibri"/>
              </a:rPr>
              <a:t>ư</a:t>
            </a:r>
            <a:r>
              <a:rPr dirty="0" sz="1850" spc="-190">
                <a:latin typeface="Microsoft Sans Serif"/>
                <a:cs typeface="Microsoft Sans Serif"/>
              </a:rPr>
              <a:t>u</a:t>
            </a:r>
            <a:r>
              <a:rPr dirty="0" sz="1850" spc="-75">
                <a:latin typeface="Microsoft Sans Serif"/>
                <a:cs typeface="Microsoft Sans Serif"/>
              </a:rPr>
              <a:t> </a:t>
            </a:r>
            <a:r>
              <a:rPr dirty="0" sz="1850" spc="-195">
                <a:latin typeface="Microsoft Sans Serif"/>
                <a:cs typeface="Microsoft Sans Serif"/>
              </a:rPr>
              <a:t>nhan</a:t>
            </a:r>
            <a:r>
              <a:rPr dirty="0" sz="1850" spc="-190">
                <a:latin typeface="Microsoft Sans Serif"/>
                <a:cs typeface="Microsoft Sans Serif"/>
              </a:rPr>
              <a:t>h</a:t>
            </a:r>
            <a:r>
              <a:rPr dirty="0" sz="1850" spc="-75">
                <a:latin typeface="Microsoft Sans Serif"/>
                <a:cs typeface="Microsoft Sans Serif"/>
              </a:rPr>
              <a:t> </a:t>
            </a:r>
            <a:r>
              <a:rPr dirty="0" sz="1850" spc="-190">
                <a:latin typeface="Microsoft Sans Serif"/>
                <a:cs typeface="Microsoft Sans Serif"/>
              </a:rPr>
              <a:t>chóng</a:t>
            </a:r>
            <a:endParaRPr sz="185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887983" y="924813"/>
            <a:ext cx="171767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80">
                <a:solidFill>
                  <a:srgbClr val="0335AF"/>
                </a:solidFill>
              </a:rPr>
              <a:t>Strategy</a:t>
            </a:r>
            <a:r>
              <a:rPr dirty="0" sz="2000" spc="-114">
                <a:solidFill>
                  <a:srgbClr val="0335AF"/>
                </a:solidFill>
              </a:rPr>
              <a:t> </a:t>
            </a:r>
            <a:r>
              <a:rPr dirty="0" sz="2000" spc="-260">
                <a:solidFill>
                  <a:srgbClr val="0335AF"/>
                </a:solidFill>
              </a:rPr>
              <a:t>&amp;</a:t>
            </a:r>
            <a:r>
              <a:rPr dirty="0" sz="2000" spc="-100">
                <a:solidFill>
                  <a:srgbClr val="0335AF"/>
                </a:solidFill>
              </a:rPr>
              <a:t> </a:t>
            </a:r>
            <a:r>
              <a:rPr dirty="0" sz="2000" spc="-210">
                <a:solidFill>
                  <a:srgbClr val="0335AF"/>
                </a:solidFill>
              </a:rPr>
              <a:t>Media</a:t>
            </a:r>
            <a:endParaRPr sz="2000"/>
          </a:p>
        </p:txBody>
      </p:sp>
      <p:sp>
        <p:nvSpPr>
          <p:cNvPr id="15" name="object 15"/>
          <p:cNvSpPr txBox="1"/>
          <p:nvPr/>
        </p:nvSpPr>
        <p:spPr>
          <a:xfrm>
            <a:off x="887983" y="5301818"/>
            <a:ext cx="5796915" cy="9048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2285"/>
              </a:lnSpc>
              <a:spcBef>
                <a:spcPts val="105"/>
              </a:spcBef>
            </a:pPr>
            <a:r>
              <a:rPr dirty="0" sz="2000" spc="-180" b="1">
                <a:solidFill>
                  <a:srgbClr val="03D5F7"/>
                </a:solidFill>
                <a:latin typeface="Arial"/>
                <a:cs typeface="Arial"/>
              </a:rPr>
              <a:t>Creative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105"/>
              </a:lnSpc>
            </a:pPr>
            <a:r>
              <a:rPr dirty="0" sz="1800" spc="-110">
                <a:solidFill>
                  <a:srgbClr val="03D5F7"/>
                </a:solidFill>
                <a:latin typeface="Microsoft Sans Serif"/>
                <a:cs typeface="Microsoft Sans Serif"/>
              </a:rPr>
              <a:t>-</a:t>
            </a:r>
            <a:r>
              <a:rPr dirty="0" sz="1800" spc="365">
                <a:solidFill>
                  <a:srgbClr val="03D5F7"/>
                </a:solidFill>
                <a:latin typeface="Microsoft Sans Serif"/>
                <a:cs typeface="Microsoft Sans Serif"/>
              </a:rPr>
              <a:t> </a:t>
            </a:r>
            <a:r>
              <a:rPr dirty="0" sz="1850" spc="-140">
                <a:latin typeface="Microsoft Sans Serif"/>
                <a:cs typeface="Microsoft Sans Serif"/>
              </a:rPr>
              <a:t>S</a:t>
            </a:r>
            <a:r>
              <a:rPr dirty="0" sz="1850" spc="-140">
                <a:latin typeface="Calibri"/>
                <a:cs typeface="Calibri"/>
              </a:rPr>
              <a:t>ả</a:t>
            </a:r>
            <a:r>
              <a:rPr dirty="0" sz="1850" spc="-140">
                <a:latin typeface="Microsoft Sans Serif"/>
                <a:cs typeface="Microsoft Sans Serif"/>
              </a:rPr>
              <a:t>n</a:t>
            </a:r>
            <a:r>
              <a:rPr dirty="0" sz="1850" spc="-65">
                <a:latin typeface="Microsoft Sans Serif"/>
                <a:cs typeface="Microsoft Sans Serif"/>
              </a:rPr>
              <a:t> </a:t>
            </a:r>
            <a:r>
              <a:rPr dirty="0" sz="1850" spc="-114">
                <a:latin typeface="Microsoft Sans Serif"/>
                <a:cs typeface="Microsoft Sans Serif"/>
              </a:rPr>
              <a:t>xu</a:t>
            </a:r>
            <a:r>
              <a:rPr dirty="0" sz="1850" spc="-114">
                <a:latin typeface="Calibri"/>
                <a:cs typeface="Calibri"/>
              </a:rPr>
              <a:t>ấ</a:t>
            </a:r>
            <a:r>
              <a:rPr dirty="0" sz="1850" spc="-114">
                <a:latin typeface="Microsoft Sans Serif"/>
                <a:cs typeface="Microsoft Sans Serif"/>
              </a:rPr>
              <a:t>t</a:t>
            </a:r>
            <a:r>
              <a:rPr dirty="0" sz="1850" spc="-60">
                <a:latin typeface="Microsoft Sans Serif"/>
                <a:cs typeface="Microsoft Sans Serif"/>
              </a:rPr>
              <a:t> </a:t>
            </a:r>
            <a:r>
              <a:rPr dirty="0" sz="1850" spc="-165">
                <a:latin typeface="Microsoft Sans Serif"/>
                <a:cs typeface="Microsoft Sans Serif"/>
              </a:rPr>
              <a:t>Creative</a:t>
            </a:r>
            <a:r>
              <a:rPr dirty="0" sz="1850" spc="-65">
                <a:latin typeface="Microsoft Sans Serif"/>
                <a:cs typeface="Microsoft Sans Serif"/>
              </a:rPr>
              <a:t> </a:t>
            </a:r>
            <a:r>
              <a:rPr dirty="0" sz="1850" spc="-130">
                <a:latin typeface="Microsoft Sans Serif"/>
                <a:cs typeface="Microsoft Sans Serif"/>
              </a:rPr>
              <a:t>d</a:t>
            </a:r>
            <a:r>
              <a:rPr dirty="0" sz="1850" spc="-130">
                <a:latin typeface="Calibri"/>
                <a:cs typeface="Calibri"/>
              </a:rPr>
              <a:t>ự</a:t>
            </a:r>
            <a:r>
              <a:rPr dirty="0" sz="1850" spc="-130">
                <a:latin typeface="Microsoft Sans Serif"/>
                <a:cs typeface="Microsoft Sans Serif"/>
              </a:rPr>
              <a:t>a</a:t>
            </a:r>
            <a:r>
              <a:rPr dirty="0" sz="1850" spc="-75">
                <a:latin typeface="Microsoft Sans Serif"/>
                <a:cs typeface="Microsoft Sans Serif"/>
              </a:rPr>
              <a:t> </a:t>
            </a:r>
            <a:r>
              <a:rPr dirty="0" sz="1850" spc="-170">
                <a:latin typeface="Microsoft Sans Serif"/>
                <a:cs typeface="Microsoft Sans Serif"/>
              </a:rPr>
              <a:t>theo</a:t>
            </a:r>
            <a:r>
              <a:rPr dirty="0" sz="1850" spc="-70">
                <a:latin typeface="Microsoft Sans Serif"/>
                <a:cs typeface="Microsoft Sans Serif"/>
              </a:rPr>
              <a:t> </a:t>
            </a:r>
            <a:r>
              <a:rPr dirty="0" sz="1850" spc="-235">
                <a:latin typeface="Microsoft Sans Serif"/>
                <a:cs typeface="Microsoft Sans Serif"/>
              </a:rPr>
              <a:t>mô</a:t>
            </a:r>
            <a:r>
              <a:rPr dirty="0" sz="1850" spc="-70">
                <a:latin typeface="Microsoft Sans Serif"/>
                <a:cs typeface="Microsoft Sans Serif"/>
              </a:rPr>
              <a:t> </a:t>
            </a:r>
            <a:r>
              <a:rPr dirty="0" sz="1850" spc="-145">
                <a:latin typeface="Microsoft Sans Serif"/>
                <a:cs typeface="Microsoft Sans Serif"/>
              </a:rPr>
              <a:t>hình</a:t>
            </a:r>
            <a:r>
              <a:rPr dirty="0" sz="1850" spc="-75">
                <a:latin typeface="Microsoft Sans Serif"/>
                <a:cs typeface="Microsoft Sans Serif"/>
              </a:rPr>
              <a:t> </a:t>
            </a:r>
            <a:r>
              <a:rPr dirty="0" sz="1850" spc="-165">
                <a:latin typeface="Microsoft Sans Serif"/>
                <a:cs typeface="Microsoft Sans Serif"/>
              </a:rPr>
              <a:t>Creative</a:t>
            </a:r>
            <a:r>
              <a:rPr dirty="0" sz="1850" spc="-55">
                <a:latin typeface="Microsoft Sans Serif"/>
                <a:cs typeface="Microsoft Sans Serif"/>
              </a:rPr>
              <a:t> </a:t>
            </a:r>
            <a:r>
              <a:rPr dirty="0" sz="1850" spc="-135">
                <a:latin typeface="Microsoft Sans Serif"/>
                <a:cs typeface="Microsoft Sans Serif"/>
              </a:rPr>
              <a:t>for</a:t>
            </a:r>
            <a:r>
              <a:rPr dirty="0" sz="1850" spc="-75">
                <a:latin typeface="Microsoft Sans Serif"/>
                <a:cs typeface="Microsoft Sans Serif"/>
              </a:rPr>
              <a:t> </a:t>
            </a:r>
            <a:r>
              <a:rPr dirty="0" sz="1850" spc="-180">
                <a:latin typeface="Microsoft Sans Serif"/>
                <a:cs typeface="Microsoft Sans Serif"/>
              </a:rPr>
              <a:t>Performance</a:t>
            </a:r>
            <a:r>
              <a:rPr dirty="0" sz="1850" spc="-70">
                <a:latin typeface="Microsoft Sans Serif"/>
                <a:cs typeface="Microsoft Sans Serif"/>
              </a:rPr>
              <a:t> </a:t>
            </a:r>
            <a:r>
              <a:rPr dirty="0" sz="1850" spc="-100">
                <a:latin typeface="Microsoft Sans Serif"/>
                <a:cs typeface="Microsoft Sans Serif"/>
              </a:rPr>
              <a:t>đ</a:t>
            </a:r>
            <a:r>
              <a:rPr dirty="0" sz="1850" spc="-100">
                <a:latin typeface="Calibri"/>
                <a:cs typeface="Calibri"/>
              </a:rPr>
              <a:t>ể</a:t>
            </a:r>
            <a:endParaRPr sz="1850">
              <a:latin typeface="Calibri"/>
              <a:cs typeface="Calibri"/>
            </a:endParaRPr>
          </a:p>
          <a:p>
            <a:pPr marL="181610">
              <a:lnSpc>
                <a:spcPct val="100000"/>
              </a:lnSpc>
              <a:spcBef>
                <a:spcPts val="310"/>
              </a:spcBef>
            </a:pPr>
            <a:r>
              <a:rPr dirty="0" sz="1850" spc="-100">
                <a:latin typeface="Microsoft Sans Serif"/>
                <a:cs typeface="Microsoft Sans Serif"/>
              </a:rPr>
              <a:t>t</a:t>
            </a:r>
            <a:r>
              <a:rPr dirty="0" sz="1850" spc="-10">
                <a:latin typeface="Calibri"/>
                <a:cs typeface="Calibri"/>
              </a:rPr>
              <a:t>ố</a:t>
            </a:r>
            <a:r>
              <a:rPr dirty="0" sz="1850" spc="-90">
                <a:latin typeface="Microsoft Sans Serif"/>
                <a:cs typeface="Microsoft Sans Serif"/>
              </a:rPr>
              <a:t>i</a:t>
            </a:r>
            <a:r>
              <a:rPr dirty="0" sz="1850" spc="-60">
                <a:latin typeface="Microsoft Sans Serif"/>
                <a:cs typeface="Microsoft Sans Serif"/>
              </a:rPr>
              <a:t> </a:t>
            </a:r>
            <a:r>
              <a:rPr dirty="0" sz="1850" spc="-190">
                <a:latin typeface="Microsoft Sans Serif"/>
                <a:cs typeface="Microsoft Sans Serif"/>
              </a:rPr>
              <a:t>đa</a:t>
            </a:r>
            <a:r>
              <a:rPr dirty="0" sz="1850" spc="-75">
                <a:latin typeface="Microsoft Sans Serif"/>
                <a:cs typeface="Microsoft Sans Serif"/>
              </a:rPr>
              <a:t> </a:t>
            </a:r>
            <a:r>
              <a:rPr dirty="0" sz="1850" spc="-145">
                <a:latin typeface="Microsoft Sans Serif"/>
                <a:cs typeface="Microsoft Sans Serif"/>
              </a:rPr>
              <a:t>hi</a:t>
            </a:r>
            <a:r>
              <a:rPr dirty="0" sz="1850" spc="-5">
                <a:latin typeface="Calibri"/>
                <a:cs typeface="Calibri"/>
              </a:rPr>
              <a:t>ệ</a:t>
            </a:r>
            <a:r>
              <a:rPr dirty="0" sz="1850" spc="-190">
                <a:latin typeface="Microsoft Sans Serif"/>
                <a:cs typeface="Microsoft Sans Serif"/>
              </a:rPr>
              <a:t>u</a:t>
            </a:r>
            <a:r>
              <a:rPr dirty="0" sz="1850" spc="-75">
                <a:latin typeface="Microsoft Sans Serif"/>
                <a:cs typeface="Microsoft Sans Serif"/>
              </a:rPr>
              <a:t> </a:t>
            </a:r>
            <a:r>
              <a:rPr dirty="0" sz="1850" spc="-185">
                <a:latin typeface="Microsoft Sans Serif"/>
                <a:cs typeface="Microsoft Sans Serif"/>
              </a:rPr>
              <a:t>su</a:t>
            </a:r>
            <a:r>
              <a:rPr dirty="0" sz="1850" spc="-5">
                <a:latin typeface="Calibri"/>
                <a:cs typeface="Calibri"/>
              </a:rPr>
              <a:t>ấ</a:t>
            </a:r>
            <a:r>
              <a:rPr dirty="0" sz="1850" spc="-95">
                <a:latin typeface="Microsoft Sans Serif"/>
                <a:cs typeface="Microsoft Sans Serif"/>
              </a:rPr>
              <a:t>t</a:t>
            </a:r>
            <a:r>
              <a:rPr dirty="0" sz="1850" spc="-50">
                <a:latin typeface="Microsoft Sans Serif"/>
                <a:cs typeface="Microsoft Sans Serif"/>
              </a:rPr>
              <a:t> </a:t>
            </a:r>
            <a:r>
              <a:rPr dirty="0" sz="1850" spc="-195">
                <a:latin typeface="Microsoft Sans Serif"/>
                <a:cs typeface="Microsoft Sans Serif"/>
              </a:rPr>
              <a:t>qu</a:t>
            </a:r>
            <a:r>
              <a:rPr dirty="0" sz="1850" spc="-5">
                <a:latin typeface="Calibri"/>
                <a:cs typeface="Calibri"/>
              </a:rPr>
              <a:t>ả</a:t>
            </a:r>
            <a:r>
              <a:rPr dirty="0" sz="1850" spc="-195">
                <a:latin typeface="Microsoft Sans Serif"/>
                <a:cs typeface="Microsoft Sans Serif"/>
              </a:rPr>
              <a:t>n</a:t>
            </a:r>
            <a:r>
              <a:rPr dirty="0" sz="1850" spc="-190">
                <a:latin typeface="Microsoft Sans Serif"/>
                <a:cs typeface="Microsoft Sans Serif"/>
              </a:rPr>
              <a:t>g</a:t>
            </a:r>
            <a:r>
              <a:rPr dirty="0" sz="1850" spc="-90">
                <a:latin typeface="Microsoft Sans Serif"/>
                <a:cs typeface="Microsoft Sans Serif"/>
              </a:rPr>
              <a:t> </a:t>
            </a:r>
            <a:r>
              <a:rPr dirty="0" sz="1850" spc="-185">
                <a:latin typeface="Microsoft Sans Serif"/>
                <a:cs typeface="Microsoft Sans Serif"/>
              </a:rPr>
              <a:t>cáo</a:t>
            </a:r>
            <a:endParaRPr sz="185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88402" y="1314703"/>
            <a:ext cx="110553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50" b="1">
                <a:solidFill>
                  <a:srgbClr val="0335AF"/>
                </a:solidFill>
                <a:latin typeface="Arial"/>
                <a:cs typeface="Arial"/>
              </a:rPr>
              <a:t>SOLU</a:t>
            </a:r>
            <a:r>
              <a:rPr dirty="0" sz="2000" spc="-160" b="1">
                <a:solidFill>
                  <a:srgbClr val="0335AF"/>
                </a:solidFill>
                <a:latin typeface="Arial"/>
                <a:cs typeface="Arial"/>
              </a:rPr>
              <a:t>TI</a:t>
            </a:r>
            <a:r>
              <a:rPr dirty="0" sz="2000" spc="-275" b="1">
                <a:solidFill>
                  <a:srgbClr val="0335AF"/>
                </a:solidFill>
                <a:latin typeface="Arial"/>
                <a:cs typeface="Arial"/>
              </a:rPr>
              <a:t>O</a:t>
            </a:r>
            <a:r>
              <a:rPr dirty="0" sz="2000" spc="-260" b="1">
                <a:solidFill>
                  <a:srgbClr val="0335AF"/>
                </a:solidFill>
                <a:latin typeface="Arial"/>
                <a:cs typeface="Arial"/>
              </a:rPr>
              <a:t>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11516" y="2689098"/>
            <a:ext cx="105918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54" b="1">
                <a:solidFill>
                  <a:srgbClr val="0335AF"/>
                </a:solidFill>
                <a:latin typeface="Arial"/>
                <a:cs typeface="Arial"/>
              </a:rPr>
              <a:t>PRODUCT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060692" y="966216"/>
            <a:ext cx="4640580" cy="5862320"/>
            <a:chOff x="7060692" y="966216"/>
            <a:chExt cx="4640580" cy="5862320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60692" y="4413496"/>
              <a:ext cx="4640580" cy="241477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46081" y="4410837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79" h="9525">
                  <a:moveTo>
                    <a:pt x="68325" y="0"/>
                  </a:moveTo>
                  <a:lnTo>
                    <a:pt x="67564" y="9143"/>
                  </a:lnTo>
                  <a:lnTo>
                    <a:pt x="0" y="9143"/>
                  </a:lnTo>
                  <a:lnTo>
                    <a:pt x="0" y="0"/>
                  </a:lnTo>
                  <a:lnTo>
                    <a:pt x="68325" y="0"/>
                  </a:lnTo>
                  <a:close/>
                </a:path>
              </a:pathLst>
            </a:custGeom>
            <a:ln w="1981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86974" y="4402455"/>
              <a:ext cx="80517" cy="7962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723882" y="976122"/>
              <a:ext cx="1807845" cy="3604260"/>
            </a:xfrm>
            <a:custGeom>
              <a:avLst/>
              <a:gdLst/>
              <a:ahLst/>
              <a:cxnLst/>
              <a:rect l="l" t="t" r="r" b="b"/>
              <a:pathLst>
                <a:path w="1807845" h="3604260">
                  <a:moveTo>
                    <a:pt x="1409700" y="3432555"/>
                  </a:moveTo>
                  <a:lnTo>
                    <a:pt x="1410589" y="3432555"/>
                  </a:lnTo>
                  <a:lnTo>
                    <a:pt x="1411604" y="3432809"/>
                  </a:lnTo>
                  <a:lnTo>
                    <a:pt x="1412367" y="3433191"/>
                  </a:lnTo>
                  <a:lnTo>
                    <a:pt x="1413891" y="3434715"/>
                  </a:lnTo>
                  <a:lnTo>
                    <a:pt x="1413891" y="3437001"/>
                  </a:lnTo>
                  <a:lnTo>
                    <a:pt x="1412367" y="3438525"/>
                  </a:lnTo>
                  <a:lnTo>
                    <a:pt x="1387856" y="3463035"/>
                  </a:lnTo>
                  <a:lnTo>
                    <a:pt x="1386332" y="3464686"/>
                  </a:lnTo>
                  <a:lnTo>
                    <a:pt x="1385570" y="3466210"/>
                  </a:lnTo>
                  <a:lnTo>
                    <a:pt x="1385570" y="3467734"/>
                  </a:lnTo>
                  <a:lnTo>
                    <a:pt x="1385570" y="3469258"/>
                  </a:lnTo>
                  <a:lnTo>
                    <a:pt x="1386332" y="3470782"/>
                  </a:lnTo>
                  <a:lnTo>
                    <a:pt x="1387856" y="3472306"/>
                  </a:lnTo>
                  <a:lnTo>
                    <a:pt x="1412367" y="3496817"/>
                  </a:lnTo>
                  <a:lnTo>
                    <a:pt x="1413891" y="3498341"/>
                  </a:lnTo>
                  <a:lnTo>
                    <a:pt x="1413891" y="3500628"/>
                  </a:lnTo>
                  <a:lnTo>
                    <a:pt x="1412367" y="3502279"/>
                  </a:lnTo>
                  <a:lnTo>
                    <a:pt x="1411604" y="3503041"/>
                  </a:lnTo>
                  <a:lnTo>
                    <a:pt x="1410589" y="3503422"/>
                  </a:lnTo>
                  <a:lnTo>
                    <a:pt x="1409700" y="3503422"/>
                  </a:lnTo>
                  <a:lnTo>
                    <a:pt x="1408684" y="3503422"/>
                  </a:lnTo>
                  <a:lnTo>
                    <a:pt x="1407795" y="3503041"/>
                  </a:lnTo>
                  <a:lnTo>
                    <a:pt x="1407033" y="3502279"/>
                  </a:lnTo>
                  <a:lnTo>
                    <a:pt x="1382395" y="3477641"/>
                  </a:lnTo>
                  <a:lnTo>
                    <a:pt x="1380109" y="3474592"/>
                  </a:lnTo>
                  <a:lnTo>
                    <a:pt x="1378585" y="3471545"/>
                  </a:lnTo>
                  <a:lnTo>
                    <a:pt x="1378585" y="3467734"/>
                  </a:lnTo>
                  <a:lnTo>
                    <a:pt x="1378585" y="3463798"/>
                  </a:lnTo>
                  <a:lnTo>
                    <a:pt x="1380109" y="3460750"/>
                  </a:lnTo>
                  <a:lnTo>
                    <a:pt x="1382395" y="3458464"/>
                  </a:lnTo>
                  <a:lnTo>
                    <a:pt x="1407033" y="3433191"/>
                  </a:lnTo>
                  <a:lnTo>
                    <a:pt x="1407795" y="3432809"/>
                  </a:lnTo>
                  <a:lnTo>
                    <a:pt x="1408684" y="3432555"/>
                  </a:lnTo>
                  <a:lnTo>
                    <a:pt x="1409700" y="3432555"/>
                  </a:lnTo>
                  <a:close/>
                </a:path>
                <a:path w="1807845" h="3604260">
                  <a:moveTo>
                    <a:pt x="1078357" y="149478"/>
                  </a:moveTo>
                  <a:lnTo>
                    <a:pt x="1087258" y="153348"/>
                  </a:lnTo>
                  <a:lnTo>
                    <a:pt x="1090136" y="161861"/>
                  </a:lnTo>
                  <a:lnTo>
                    <a:pt x="1086965" y="170374"/>
                  </a:lnTo>
                  <a:lnTo>
                    <a:pt x="1077722" y="174243"/>
                  </a:lnTo>
                  <a:lnTo>
                    <a:pt x="1077341" y="174243"/>
                  </a:lnTo>
                  <a:lnTo>
                    <a:pt x="1076833" y="174243"/>
                  </a:lnTo>
                  <a:lnTo>
                    <a:pt x="1076325" y="174116"/>
                  </a:lnTo>
                  <a:lnTo>
                    <a:pt x="715772" y="174116"/>
                  </a:lnTo>
                  <a:lnTo>
                    <a:pt x="715264" y="174243"/>
                  </a:lnTo>
                  <a:lnTo>
                    <a:pt x="714883" y="174243"/>
                  </a:lnTo>
                  <a:lnTo>
                    <a:pt x="714375" y="174243"/>
                  </a:lnTo>
                  <a:lnTo>
                    <a:pt x="705185" y="170374"/>
                  </a:lnTo>
                  <a:lnTo>
                    <a:pt x="702008" y="161861"/>
                  </a:lnTo>
                  <a:lnTo>
                    <a:pt x="704855" y="153348"/>
                  </a:lnTo>
                  <a:lnTo>
                    <a:pt x="713740" y="149478"/>
                  </a:lnTo>
                  <a:lnTo>
                    <a:pt x="714375" y="149478"/>
                  </a:lnTo>
                  <a:lnTo>
                    <a:pt x="715010" y="149478"/>
                  </a:lnTo>
                  <a:lnTo>
                    <a:pt x="715772" y="149605"/>
                  </a:lnTo>
                  <a:lnTo>
                    <a:pt x="1076325" y="149605"/>
                  </a:lnTo>
                  <a:lnTo>
                    <a:pt x="1077087" y="149478"/>
                  </a:lnTo>
                  <a:lnTo>
                    <a:pt x="1077722" y="149478"/>
                  </a:lnTo>
                  <a:lnTo>
                    <a:pt x="1078357" y="149478"/>
                  </a:lnTo>
                  <a:close/>
                </a:path>
                <a:path w="1807845" h="3604260">
                  <a:moveTo>
                    <a:pt x="1759077" y="282320"/>
                  </a:moveTo>
                  <a:lnTo>
                    <a:pt x="1759077" y="3311144"/>
                  </a:lnTo>
                  <a:lnTo>
                    <a:pt x="52197" y="3311144"/>
                  </a:lnTo>
                  <a:lnTo>
                    <a:pt x="52197" y="282320"/>
                  </a:lnTo>
                  <a:lnTo>
                    <a:pt x="1759077" y="282320"/>
                  </a:lnTo>
                  <a:close/>
                </a:path>
                <a:path w="1807845" h="3604260">
                  <a:moveTo>
                    <a:pt x="270001" y="0"/>
                  </a:moveTo>
                  <a:lnTo>
                    <a:pt x="221540" y="4363"/>
                  </a:lnTo>
                  <a:lnTo>
                    <a:pt x="175900" y="16938"/>
                  </a:lnTo>
                  <a:lnTo>
                    <a:pt x="133848" y="36952"/>
                  </a:lnTo>
                  <a:lnTo>
                    <a:pt x="96155" y="63633"/>
                  </a:lnTo>
                  <a:lnTo>
                    <a:pt x="63591" y="96208"/>
                  </a:lnTo>
                  <a:lnTo>
                    <a:pt x="36924" y="133905"/>
                  </a:lnTo>
                  <a:lnTo>
                    <a:pt x="16923" y="175951"/>
                  </a:lnTo>
                  <a:lnTo>
                    <a:pt x="4359" y="221574"/>
                  </a:lnTo>
                  <a:lnTo>
                    <a:pt x="0" y="270001"/>
                  </a:lnTo>
                  <a:lnTo>
                    <a:pt x="0" y="3334257"/>
                  </a:lnTo>
                  <a:lnTo>
                    <a:pt x="4359" y="3382685"/>
                  </a:lnTo>
                  <a:lnTo>
                    <a:pt x="16923" y="3428308"/>
                  </a:lnTo>
                  <a:lnTo>
                    <a:pt x="36924" y="3470354"/>
                  </a:lnTo>
                  <a:lnTo>
                    <a:pt x="63591" y="3508051"/>
                  </a:lnTo>
                  <a:lnTo>
                    <a:pt x="96155" y="3540626"/>
                  </a:lnTo>
                  <a:lnTo>
                    <a:pt x="133848" y="3567307"/>
                  </a:lnTo>
                  <a:lnTo>
                    <a:pt x="175900" y="3587321"/>
                  </a:lnTo>
                  <a:lnTo>
                    <a:pt x="221540" y="3599896"/>
                  </a:lnTo>
                  <a:lnTo>
                    <a:pt x="270001" y="3604259"/>
                  </a:lnTo>
                  <a:lnTo>
                    <a:pt x="1537462" y="3604259"/>
                  </a:lnTo>
                  <a:lnTo>
                    <a:pt x="1585923" y="3599896"/>
                  </a:lnTo>
                  <a:lnTo>
                    <a:pt x="1631563" y="3587321"/>
                  </a:lnTo>
                  <a:lnTo>
                    <a:pt x="1673615" y="3567307"/>
                  </a:lnTo>
                  <a:lnTo>
                    <a:pt x="1711308" y="3540626"/>
                  </a:lnTo>
                  <a:lnTo>
                    <a:pt x="1743872" y="3508051"/>
                  </a:lnTo>
                  <a:lnTo>
                    <a:pt x="1770539" y="3470354"/>
                  </a:lnTo>
                  <a:lnTo>
                    <a:pt x="1790540" y="3428308"/>
                  </a:lnTo>
                  <a:lnTo>
                    <a:pt x="1803104" y="3382685"/>
                  </a:lnTo>
                  <a:lnTo>
                    <a:pt x="1807464" y="3334257"/>
                  </a:lnTo>
                  <a:lnTo>
                    <a:pt x="1807464" y="270001"/>
                  </a:lnTo>
                  <a:lnTo>
                    <a:pt x="1803104" y="221574"/>
                  </a:lnTo>
                  <a:lnTo>
                    <a:pt x="1790540" y="175951"/>
                  </a:lnTo>
                  <a:lnTo>
                    <a:pt x="1770539" y="133905"/>
                  </a:lnTo>
                  <a:lnTo>
                    <a:pt x="1743872" y="96208"/>
                  </a:lnTo>
                  <a:lnTo>
                    <a:pt x="1711308" y="63633"/>
                  </a:lnTo>
                  <a:lnTo>
                    <a:pt x="1673615" y="36952"/>
                  </a:lnTo>
                  <a:lnTo>
                    <a:pt x="1631563" y="16938"/>
                  </a:lnTo>
                  <a:lnTo>
                    <a:pt x="1585923" y="4363"/>
                  </a:lnTo>
                  <a:lnTo>
                    <a:pt x="1537462" y="0"/>
                  </a:lnTo>
                  <a:lnTo>
                    <a:pt x="270001" y="0"/>
                  </a:lnTo>
                  <a:close/>
                </a:path>
              </a:pathLst>
            </a:custGeom>
            <a:ln w="19812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14560" y="1452372"/>
              <a:ext cx="1623059" cy="265023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45652" y="3174492"/>
              <a:ext cx="365759" cy="3657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76388" y="3209544"/>
              <a:ext cx="365759" cy="36576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70164" y="3209544"/>
              <a:ext cx="365759" cy="3657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00772" y="1770888"/>
              <a:ext cx="640079" cy="64007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485632" y="1770888"/>
              <a:ext cx="640079" cy="64007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79508" y="1255776"/>
              <a:ext cx="1699259" cy="3023616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6009513" y="6663029"/>
            <a:ext cx="175260" cy="1885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050" spc="-5" b="1">
                <a:solidFill>
                  <a:srgbClr val="FFFFFF"/>
                </a:solidFill>
                <a:latin typeface="Arial"/>
                <a:cs typeface="Arial"/>
              </a:rPr>
              <a:t>68</a:t>
            </a:r>
            <a:endParaRPr sz="10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3118" y="270763"/>
            <a:ext cx="2101215" cy="24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450" spc="-140" b="1">
                <a:latin typeface="Arial"/>
                <a:cs typeface="Arial"/>
              </a:rPr>
              <a:t>VIN</a:t>
            </a:r>
            <a:r>
              <a:rPr dirty="0" sz="1450" spc="-215" b="1">
                <a:latin typeface="Arial"/>
                <a:cs typeface="Arial"/>
              </a:rPr>
              <a:t>F</a:t>
            </a:r>
            <a:r>
              <a:rPr dirty="0" sz="1450" spc="-175" b="1">
                <a:latin typeface="Arial"/>
                <a:cs typeface="Arial"/>
              </a:rPr>
              <a:t>AS</a:t>
            </a:r>
            <a:r>
              <a:rPr dirty="0" sz="1450" spc="-155" b="1">
                <a:latin typeface="Arial"/>
                <a:cs typeface="Arial"/>
              </a:rPr>
              <a:t>T</a:t>
            </a:r>
            <a:r>
              <a:rPr dirty="0" sz="1450" spc="-80" b="1">
                <a:latin typeface="Arial"/>
                <a:cs typeface="Arial"/>
              </a:rPr>
              <a:t> </a:t>
            </a:r>
            <a:r>
              <a:rPr dirty="0" sz="1450" spc="-85" b="1">
                <a:latin typeface="Arial"/>
                <a:cs typeface="Arial"/>
              </a:rPr>
              <a:t>-</a:t>
            </a:r>
            <a:r>
              <a:rPr dirty="0" sz="1450" spc="-75" b="1">
                <a:latin typeface="Arial"/>
                <a:cs typeface="Arial"/>
              </a:rPr>
              <a:t> </a:t>
            </a:r>
            <a:r>
              <a:rPr dirty="0" sz="1450" spc="-180" b="1">
                <a:latin typeface="Arial"/>
                <a:cs typeface="Arial"/>
              </a:rPr>
              <a:t>SUC</a:t>
            </a:r>
            <a:r>
              <a:rPr dirty="0" sz="1450" spc="-190" b="1">
                <a:latin typeface="Arial"/>
                <a:cs typeface="Arial"/>
              </a:rPr>
              <a:t>C</a:t>
            </a:r>
            <a:r>
              <a:rPr dirty="0" sz="1450" spc="-170" b="1">
                <a:latin typeface="Arial"/>
                <a:cs typeface="Arial"/>
              </a:rPr>
              <a:t>ESS</a:t>
            </a:r>
            <a:r>
              <a:rPr dirty="0" sz="1450" spc="-80" b="1">
                <a:latin typeface="Arial"/>
                <a:cs typeface="Arial"/>
              </a:rPr>
              <a:t> </a:t>
            </a:r>
            <a:r>
              <a:rPr dirty="0" sz="1450" spc="-170" b="1">
                <a:latin typeface="Arial"/>
                <a:cs typeface="Arial"/>
              </a:rPr>
              <a:t>S</a:t>
            </a:r>
            <a:r>
              <a:rPr dirty="0" sz="1450" spc="-180" b="1">
                <a:latin typeface="Arial"/>
                <a:cs typeface="Arial"/>
              </a:rPr>
              <a:t>T</a:t>
            </a:r>
            <a:r>
              <a:rPr dirty="0" sz="1450" spc="-200" b="1">
                <a:latin typeface="Arial"/>
                <a:cs typeface="Arial"/>
              </a:rPr>
              <a:t>O</a:t>
            </a:r>
            <a:r>
              <a:rPr dirty="0" sz="1450" spc="-235" b="1">
                <a:latin typeface="Arial"/>
                <a:cs typeface="Arial"/>
              </a:rPr>
              <a:t>R</a:t>
            </a:r>
            <a:r>
              <a:rPr dirty="0" sz="1450" spc="-170" b="1">
                <a:latin typeface="Arial"/>
                <a:cs typeface="Arial"/>
              </a:rPr>
              <a:t>Y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67505" y="1645665"/>
            <a:ext cx="37395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5" b="0">
                <a:latin typeface="Microsoft Sans Serif"/>
                <a:cs typeface="Microsoft Sans Serif"/>
              </a:rPr>
              <a:t>THANK</a:t>
            </a:r>
            <a:r>
              <a:rPr dirty="0" sz="4800" spc="-110" b="0">
                <a:latin typeface="Microsoft Sans Serif"/>
                <a:cs typeface="Microsoft Sans Serif"/>
              </a:rPr>
              <a:t> </a:t>
            </a:r>
            <a:r>
              <a:rPr dirty="0" sz="4800" b="0">
                <a:latin typeface="Microsoft Sans Serif"/>
                <a:cs typeface="Microsoft Sans Serif"/>
              </a:rPr>
              <a:t>YOU.</a:t>
            </a:r>
            <a:endParaRPr sz="48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56026" y="3388867"/>
            <a:ext cx="2513965" cy="9404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>
                <a:solidFill>
                  <a:srgbClr val="FFFFFF"/>
                </a:solidFill>
                <a:latin typeface="Microsoft Sans Serif"/>
                <a:cs typeface="Microsoft Sans Serif"/>
              </a:rPr>
              <a:t>Liên</a:t>
            </a:r>
            <a:r>
              <a:rPr dirty="0" sz="2000" spc="-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000">
                <a:solidFill>
                  <a:srgbClr val="FFFFFF"/>
                </a:solidFill>
                <a:latin typeface="Microsoft Sans Serif"/>
                <a:cs typeface="Microsoft Sans Serif"/>
              </a:rPr>
              <a:t>hệ:</a:t>
            </a:r>
            <a:endParaRPr sz="2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dirty="0" sz="2000" spc="-5">
                <a:solidFill>
                  <a:srgbClr val="FFFFFF"/>
                </a:solidFill>
                <a:latin typeface="Microsoft Sans Serif"/>
                <a:cs typeface="Microsoft Sans Serif"/>
              </a:rPr>
              <a:t>Email: </a:t>
            </a:r>
            <a:r>
              <a:rPr dirty="0" sz="2000">
                <a:solidFill>
                  <a:srgbClr val="FFFFFF"/>
                </a:solidFill>
                <a:latin typeface="Microsoft Sans Serif"/>
                <a:cs typeface="Microsoft Sans Serif"/>
                <a:hlinkClick r:id="rId3"/>
              </a:rPr>
              <a:t>ads@zalo.me </a:t>
            </a:r>
            <a:r>
              <a:rPr dirty="0" sz="2000" spc="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Microsoft Sans Serif"/>
                <a:cs typeface="Microsoft Sans Serif"/>
              </a:rPr>
              <a:t>Hotline:</a:t>
            </a:r>
            <a:r>
              <a:rPr dirty="0" sz="2000" spc="-5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000">
                <a:solidFill>
                  <a:srgbClr val="FFFFFF"/>
                </a:solidFill>
                <a:latin typeface="Microsoft Sans Serif"/>
                <a:cs typeface="Microsoft Sans Serif"/>
              </a:rPr>
              <a:t>1900.988.912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3" name="object 3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81811" y="282955"/>
            <a:ext cx="723074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S</a:t>
            </a:r>
            <a:r>
              <a:rPr dirty="0" sz="2800" spc="-10">
                <a:solidFill>
                  <a:srgbClr val="0F46BB"/>
                </a:solidFill>
                <a:latin typeface="Calibri"/>
                <a:cs typeface="Calibri"/>
              </a:rPr>
              <a:t>Ả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N</a:t>
            </a:r>
            <a:r>
              <a:rPr dirty="0" sz="2800" spc="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25">
                <a:solidFill>
                  <a:srgbClr val="0F46BB"/>
                </a:solidFill>
                <a:latin typeface="Trebuchet MS"/>
                <a:cs typeface="Trebuchet MS"/>
              </a:rPr>
              <a:t>L</a:t>
            </a:r>
            <a:r>
              <a:rPr dirty="0" sz="2800" spc="-25">
                <a:solidFill>
                  <a:srgbClr val="0F46BB"/>
                </a:solidFill>
                <a:latin typeface="Calibri"/>
                <a:cs typeface="Calibri"/>
              </a:rPr>
              <a:t>ƯỢ</a:t>
            </a:r>
            <a:r>
              <a:rPr dirty="0" sz="2800" spc="-25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2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BÁN HÀNG</a:t>
            </a:r>
            <a:r>
              <a:rPr dirty="0" sz="2800" spc="-6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THEO</a:t>
            </a:r>
            <a:r>
              <a:rPr dirty="0" sz="2800" spc="-5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20">
                <a:solidFill>
                  <a:srgbClr val="0F46BB"/>
                </a:solidFill>
                <a:latin typeface="Trebuchet MS"/>
                <a:cs typeface="Trebuchet MS"/>
              </a:rPr>
              <a:t>TH</a:t>
            </a:r>
            <a:r>
              <a:rPr dirty="0" sz="2800" spc="-20">
                <a:solidFill>
                  <a:srgbClr val="0F46BB"/>
                </a:solidFill>
                <a:latin typeface="Calibri"/>
                <a:cs typeface="Calibri"/>
              </a:rPr>
              <a:t>ƯƠ</a:t>
            </a:r>
            <a:r>
              <a:rPr dirty="0" sz="2800" spc="-20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r>
              <a:rPr dirty="0" sz="2800" spc="1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HI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Ệ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U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7456" y="6488379"/>
            <a:ext cx="197167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Ngu</a:t>
            </a:r>
            <a:r>
              <a:rPr dirty="0" sz="1050" spc="-5">
                <a:solidFill>
                  <a:srgbClr val="585858"/>
                </a:solidFill>
                <a:latin typeface="Calibri"/>
                <a:cs typeface="Calibri"/>
              </a:rPr>
              <a:t>ồ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n:</a:t>
            </a:r>
            <a:r>
              <a:rPr dirty="0" sz="1050" spc="-1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VAMA,</a:t>
            </a:r>
            <a:r>
              <a:rPr dirty="0" sz="1050" spc="-1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TC</a:t>
            </a:r>
            <a:r>
              <a:rPr dirty="0" sz="1050" spc="-2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Motor,</a:t>
            </a:r>
            <a:r>
              <a:rPr dirty="0" sz="1050" spc="-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VinFast</a:t>
            </a:r>
            <a:endParaRPr sz="105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83857" y="2577083"/>
            <a:ext cx="11538585" cy="1525905"/>
            <a:chOff x="383857" y="2577083"/>
            <a:chExt cx="11538585" cy="1525905"/>
          </a:xfrm>
        </p:grpSpPr>
        <p:sp>
          <p:nvSpPr>
            <p:cNvPr id="8" name="object 8"/>
            <p:cNvSpPr/>
            <p:nvPr/>
          </p:nvSpPr>
          <p:spPr>
            <a:xfrm>
              <a:off x="565404" y="2577083"/>
              <a:ext cx="303530" cy="1521460"/>
            </a:xfrm>
            <a:custGeom>
              <a:avLst/>
              <a:gdLst/>
              <a:ahLst/>
              <a:cxnLst/>
              <a:rect l="l" t="t" r="r" b="b"/>
              <a:pathLst>
                <a:path w="303530" h="1521460">
                  <a:moveTo>
                    <a:pt x="303276" y="0"/>
                  </a:moveTo>
                  <a:lnTo>
                    <a:pt x="0" y="0"/>
                  </a:lnTo>
                  <a:lnTo>
                    <a:pt x="0" y="1520952"/>
                  </a:lnTo>
                  <a:lnTo>
                    <a:pt x="303276" y="1520952"/>
                  </a:lnTo>
                  <a:lnTo>
                    <a:pt x="303276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68679" y="2779775"/>
              <a:ext cx="303530" cy="1318260"/>
            </a:xfrm>
            <a:custGeom>
              <a:avLst/>
              <a:gdLst/>
              <a:ahLst/>
              <a:cxnLst/>
              <a:rect l="l" t="t" r="r" b="b"/>
              <a:pathLst>
                <a:path w="303530" h="1318260">
                  <a:moveTo>
                    <a:pt x="303275" y="0"/>
                  </a:moveTo>
                  <a:lnTo>
                    <a:pt x="0" y="0"/>
                  </a:lnTo>
                  <a:lnTo>
                    <a:pt x="0" y="1318260"/>
                  </a:lnTo>
                  <a:lnTo>
                    <a:pt x="303275" y="1318260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527047" y="2776727"/>
              <a:ext cx="303530" cy="1321435"/>
            </a:xfrm>
            <a:custGeom>
              <a:avLst/>
              <a:gdLst/>
              <a:ahLst/>
              <a:cxnLst/>
              <a:rect l="l" t="t" r="r" b="b"/>
              <a:pathLst>
                <a:path w="303530" h="1321435">
                  <a:moveTo>
                    <a:pt x="303276" y="0"/>
                  </a:moveTo>
                  <a:lnTo>
                    <a:pt x="0" y="0"/>
                  </a:lnTo>
                  <a:lnTo>
                    <a:pt x="0" y="1321308"/>
                  </a:lnTo>
                  <a:lnTo>
                    <a:pt x="303276" y="1321308"/>
                  </a:lnTo>
                  <a:lnTo>
                    <a:pt x="303276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830323" y="2834639"/>
              <a:ext cx="302260" cy="1263650"/>
            </a:xfrm>
            <a:custGeom>
              <a:avLst/>
              <a:gdLst/>
              <a:ahLst/>
              <a:cxnLst/>
              <a:rect l="l" t="t" r="r" b="b"/>
              <a:pathLst>
                <a:path w="302260" h="1263650">
                  <a:moveTo>
                    <a:pt x="301751" y="0"/>
                  </a:moveTo>
                  <a:lnTo>
                    <a:pt x="0" y="0"/>
                  </a:lnTo>
                  <a:lnTo>
                    <a:pt x="0" y="1263396"/>
                  </a:lnTo>
                  <a:lnTo>
                    <a:pt x="301751" y="1263396"/>
                  </a:lnTo>
                  <a:lnTo>
                    <a:pt x="301751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487168" y="3364991"/>
              <a:ext cx="303530" cy="733425"/>
            </a:xfrm>
            <a:custGeom>
              <a:avLst/>
              <a:gdLst/>
              <a:ahLst/>
              <a:cxnLst/>
              <a:rect l="l" t="t" r="r" b="b"/>
              <a:pathLst>
                <a:path w="303530" h="733425">
                  <a:moveTo>
                    <a:pt x="303275" y="0"/>
                  </a:moveTo>
                  <a:lnTo>
                    <a:pt x="0" y="0"/>
                  </a:lnTo>
                  <a:lnTo>
                    <a:pt x="0" y="733044"/>
                  </a:lnTo>
                  <a:lnTo>
                    <a:pt x="303275" y="733044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790443" y="3246119"/>
              <a:ext cx="303530" cy="852169"/>
            </a:xfrm>
            <a:custGeom>
              <a:avLst/>
              <a:gdLst/>
              <a:ahLst/>
              <a:cxnLst/>
              <a:rect l="l" t="t" r="r" b="b"/>
              <a:pathLst>
                <a:path w="303530" h="852170">
                  <a:moveTo>
                    <a:pt x="303275" y="0"/>
                  </a:moveTo>
                  <a:lnTo>
                    <a:pt x="0" y="0"/>
                  </a:lnTo>
                  <a:lnTo>
                    <a:pt x="0" y="851915"/>
                  </a:lnTo>
                  <a:lnTo>
                    <a:pt x="303275" y="851915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448812" y="3546347"/>
              <a:ext cx="302260" cy="551815"/>
            </a:xfrm>
            <a:custGeom>
              <a:avLst/>
              <a:gdLst/>
              <a:ahLst/>
              <a:cxnLst/>
              <a:rect l="l" t="t" r="r" b="b"/>
              <a:pathLst>
                <a:path w="302260" h="551814">
                  <a:moveTo>
                    <a:pt x="301751" y="0"/>
                  </a:moveTo>
                  <a:lnTo>
                    <a:pt x="0" y="0"/>
                  </a:lnTo>
                  <a:lnTo>
                    <a:pt x="0" y="551688"/>
                  </a:lnTo>
                  <a:lnTo>
                    <a:pt x="301751" y="551688"/>
                  </a:lnTo>
                  <a:lnTo>
                    <a:pt x="301751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750564" y="3430523"/>
              <a:ext cx="303530" cy="668020"/>
            </a:xfrm>
            <a:custGeom>
              <a:avLst/>
              <a:gdLst/>
              <a:ahLst/>
              <a:cxnLst/>
              <a:rect l="l" t="t" r="r" b="b"/>
              <a:pathLst>
                <a:path w="303529" h="668020">
                  <a:moveTo>
                    <a:pt x="303275" y="0"/>
                  </a:moveTo>
                  <a:lnTo>
                    <a:pt x="0" y="0"/>
                  </a:lnTo>
                  <a:lnTo>
                    <a:pt x="0" y="667512"/>
                  </a:lnTo>
                  <a:lnTo>
                    <a:pt x="303275" y="667512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408931" y="3494531"/>
              <a:ext cx="303530" cy="603885"/>
            </a:xfrm>
            <a:custGeom>
              <a:avLst/>
              <a:gdLst/>
              <a:ahLst/>
              <a:cxnLst/>
              <a:rect l="l" t="t" r="r" b="b"/>
              <a:pathLst>
                <a:path w="303529" h="603885">
                  <a:moveTo>
                    <a:pt x="303275" y="0"/>
                  </a:moveTo>
                  <a:lnTo>
                    <a:pt x="0" y="0"/>
                  </a:lnTo>
                  <a:lnTo>
                    <a:pt x="0" y="603503"/>
                  </a:lnTo>
                  <a:lnTo>
                    <a:pt x="303275" y="603503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712208" y="3587495"/>
              <a:ext cx="303530" cy="510540"/>
            </a:xfrm>
            <a:custGeom>
              <a:avLst/>
              <a:gdLst/>
              <a:ahLst/>
              <a:cxnLst/>
              <a:rect l="l" t="t" r="r" b="b"/>
              <a:pathLst>
                <a:path w="303529" h="510539">
                  <a:moveTo>
                    <a:pt x="303275" y="0"/>
                  </a:moveTo>
                  <a:lnTo>
                    <a:pt x="0" y="0"/>
                  </a:lnTo>
                  <a:lnTo>
                    <a:pt x="0" y="510539"/>
                  </a:lnTo>
                  <a:lnTo>
                    <a:pt x="303275" y="510539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369052" y="3557016"/>
              <a:ext cx="303530" cy="541020"/>
            </a:xfrm>
            <a:custGeom>
              <a:avLst/>
              <a:gdLst/>
              <a:ahLst/>
              <a:cxnLst/>
              <a:rect l="l" t="t" r="r" b="b"/>
              <a:pathLst>
                <a:path w="303529" h="541020">
                  <a:moveTo>
                    <a:pt x="303275" y="0"/>
                  </a:moveTo>
                  <a:lnTo>
                    <a:pt x="0" y="0"/>
                  </a:lnTo>
                  <a:lnTo>
                    <a:pt x="0" y="541020"/>
                  </a:lnTo>
                  <a:lnTo>
                    <a:pt x="303275" y="541020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672328" y="3589019"/>
              <a:ext cx="303530" cy="509270"/>
            </a:xfrm>
            <a:custGeom>
              <a:avLst/>
              <a:gdLst/>
              <a:ahLst/>
              <a:cxnLst/>
              <a:rect l="l" t="t" r="r" b="b"/>
              <a:pathLst>
                <a:path w="303529" h="509270">
                  <a:moveTo>
                    <a:pt x="303275" y="0"/>
                  </a:moveTo>
                  <a:lnTo>
                    <a:pt x="0" y="0"/>
                  </a:lnTo>
                  <a:lnTo>
                    <a:pt x="0" y="509015"/>
                  </a:lnTo>
                  <a:lnTo>
                    <a:pt x="303275" y="509015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330696" y="3636263"/>
              <a:ext cx="303530" cy="462280"/>
            </a:xfrm>
            <a:custGeom>
              <a:avLst/>
              <a:gdLst/>
              <a:ahLst/>
              <a:cxnLst/>
              <a:rect l="l" t="t" r="r" b="b"/>
              <a:pathLst>
                <a:path w="303529" h="462279">
                  <a:moveTo>
                    <a:pt x="303275" y="0"/>
                  </a:moveTo>
                  <a:lnTo>
                    <a:pt x="0" y="0"/>
                  </a:lnTo>
                  <a:lnTo>
                    <a:pt x="0" y="461772"/>
                  </a:lnTo>
                  <a:lnTo>
                    <a:pt x="303275" y="461772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633972" y="3654551"/>
              <a:ext cx="303530" cy="443865"/>
            </a:xfrm>
            <a:custGeom>
              <a:avLst/>
              <a:gdLst/>
              <a:ahLst/>
              <a:cxnLst/>
              <a:rect l="l" t="t" r="r" b="b"/>
              <a:pathLst>
                <a:path w="303529" h="443864">
                  <a:moveTo>
                    <a:pt x="303275" y="0"/>
                  </a:moveTo>
                  <a:lnTo>
                    <a:pt x="0" y="0"/>
                  </a:lnTo>
                  <a:lnTo>
                    <a:pt x="0" y="443484"/>
                  </a:lnTo>
                  <a:lnTo>
                    <a:pt x="303275" y="443484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290815" y="3646931"/>
              <a:ext cx="303530" cy="451484"/>
            </a:xfrm>
            <a:custGeom>
              <a:avLst/>
              <a:gdLst/>
              <a:ahLst/>
              <a:cxnLst/>
              <a:rect l="l" t="t" r="r" b="b"/>
              <a:pathLst>
                <a:path w="303529" h="451485">
                  <a:moveTo>
                    <a:pt x="303275" y="0"/>
                  </a:moveTo>
                  <a:lnTo>
                    <a:pt x="0" y="0"/>
                  </a:lnTo>
                  <a:lnTo>
                    <a:pt x="0" y="451104"/>
                  </a:lnTo>
                  <a:lnTo>
                    <a:pt x="303275" y="451104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594091" y="3671316"/>
              <a:ext cx="303530" cy="426720"/>
            </a:xfrm>
            <a:custGeom>
              <a:avLst/>
              <a:gdLst/>
              <a:ahLst/>
              <a:cxnLst/>
              <a:rect l="l" t="t" r="r" b="b"/>
              <a:pathLst>
                <a:path w="303529" h="426720">
                  <a:moveTo>
                    <a:pt x="303275" y="0"/>
                  </a:moveTo>
                  <a:lnTo>
                    <a:pt x="0" y="0"/>
                  </a:lnTo>
                  <a:lnTo>
                    <a:pt x="0" y="426719"/>
                  </a:lnTo>
                  <a:lnTo>
                    <a:pt x="303275" y="426719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8252460" y="3640836"/>
              <a:ext cx="302260" cy="457200"/>
            </a:xfrm>
            <a:custGeom>
              <a:avLst/>
              <a:gdLst/>
              <a:ahLst/>
              <a:cxnLst/>
              <a:rect l="l" t="t" r="r" b="b"/>
              <a:pathLst>
                <a:path w="302259" h="457200">
                  <a:moveTo>
                    <a:pt x="301751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301751" y="457200"/>
                  </a:lnTo>
                  <a:lnTo>
                    <a:pt x="301751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8554212" y="3692651"/>
              <a:ext cx="303530" cy="405765"/>
            </a:xfrm>
            <a:custGeom>
              <a:avLst/>
              <a:gdLst/>
              <a:ahLst/>
              <a:cxnLst/>
              <a:rect l="l" t="t" r="r" b="b"/>
              <a:pathLst>
                <a:path w="303529" h="405764">
                  <a:moveTo>
                    <a:pt x="303276" y="0"/>
                  </a:moveTo>
                  <a:lnTo>
                    <a:pt x="0" y="0"/>
                  </a:lnTo>
                  <a:lnTo>
                    <a:pt x="0" y="405384"/>
                  </a:lnTo>
                  <a:lnTo>
                    <a:pt x="303276" y="405384"/>
                  </a:lnTo>
                  <a:lnTo>
                    <a:pt x="30327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9212579" y="3826763"/>
              <a:ext cx="303530" cy="271780"/>
            </a:xfrm>
            <a:custGeom>
              <a:avLst/>
              <a:gdLst/>
              <a:ahLst/>
              <a:cxnLst/>
              <a:rect l="l" t="t" r="r" b="b"/>
              <a:pathLst>
                <a:path w="303529" h="271779">
                  <a:moveTo>
                    <a:pt x="303275" y="0"/>
                  </a:moveTo>
                  <a:lnTo>
                    <a:pt x="0" y="0"/>
                  </a:lnTo>
                  <a:lnTo>
                    <a:pt x="0" y="271272"/>
                  </a:lnTo>
                  <a:lnTo>
                    <a:pt x="303275" y="271272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9515855" y="3840480"/>
              <a:ext cx="303530" cy="257810"/>
            </a:xfrm>
            <a:custGeom>
              <a:avLst/>
              <a:gdLst/>
              <a:ahLst/>
              <a:cxnLst/>
              <a:rect l="l" t="t" r="r" b="b"/>
              <a:pathLst>
                <a:path w="303529" h="257810">
                  <a:moveTo>
                    <a:pt x="303275" y="0"/>
                  </a:moveTo>
                  <a:lnTo>
                    <a:pt x="0" y="0"/>
                  </a:lnTo>
                  <a:lnTo>
                    <a:pt x="0" y="257556"/>
                  </a:lnTo>
                  <a:lnTo>
                    <a:pt x="303275" y="257556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0172700" y="3930395"/>
              <a:ext cx="303530" cy="167640"/>
            </a:xfrm>
            <a:custGeom>
              <a:avLst/>
              <a:gdLst/>
              <a:ahLst/>
              <a:cxnLst/>
              <a:rect l="l" t="t" r="r" b="b"/>
              <a:pathLst>
                <a:path w="303529" h="167639">
                  <a:moveTo>
                    <a:pt x="303275" y="0"/>
                  </a:moveTo>
                  <a:lnTo>
                    <a:pt x="0" y="0"/>
                  </a:lnTo>
                  <a:lnTo>
                    <a:pt x="0" y="167639"/>
                  </a:lnTo>
                  <a:lnTo>
                    <a:pt x="303275" y="167639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0475976" y="3931919"/>
              <a:ext cx="303530" cy="166370"/>
            </a:xfrm>
            <a:custGeom>
              <a:avLst/>
              <a:gdLst/>
              <a:ahLst/>
              <a:cxnLst/>
              <a:rect l="l" t="t" r="r" b="b"/>
              <a:pathLst>
                <a:path w="303529" h="166370">
                  <a:moveTo>
                    <a:pt x="303275" y="0"/>
                  </a:moveTo>
                  <a:lnTo>
                    <a:pt x="0" y="0"/>
                  </a:lnTo>
                  <a:lnTo>
                    <a:pt x="0" y="166115"/>
                  </a:lnTo>
                  <a:lnTo>
                    <a:pt x="303275" y="166115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1134343" y="4015739"/>
              <a:ext cx="303530" cy="82550"/>
            </a:xfrm>
            <a:custGeom>
              <a:avLst/>
              <a:gdLst/>
              <a:ahLst/>
              <a:cxnLst/>
              <a:rect l="l" t="t" r="r" b="b"/>
              <a:pathLst>
                <a:path w="303529" h="82550">
                  <a:moveTo>
                    <a:pt x="303275" y="0"/>
                  </a:moveTo>
                  <a:lnTo>
                    <a:pt x="0" y="0"/>
                  </a:lnTo>
                  <a:lnTo>
                    <a:pt x="0" y="82296"/>
                  </a:lnTo>
                  <a:lnTo>
                    <a:pt x="303275" y="82296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1437620" y="3971544"/>
              <a:ext cx="303530" cy="127000"/>
            </a:xfrm>
            <a:custGeom>
              <a:avLst/>
              <a:gdLst/>
              <a:ahLst/>
              <a:cxnLst/>
              <a:rect l="l" t="t" r="r" b="b"/>
              <a:pathLst>
                <a:path w="303529" h="127000">
                  <a:moveTo>
                    <a:pt x="303275" y="0"/>
                  </a:moveTo>
                  <a:lnTo>
                    <a:pt x="0" y="0"/>
                  </a:lnTo>
                  <a:lnTo>
                    <a:pt x="0" y="126491"/>
                  </a:lnTo>
                  <a:lnTo>
                    <a:pt x="303275" y="126491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388620" y="4098036"/>
              <a:ext cx="11529060" cy="0"/>
            </a:xfrm>
            <a:custGeom>
              <a:avLst/>
              <a:gdLst/>
              <a:ahLst/>
              <a:cxnLst/>
              <a:rect l="l" t="t" r="r" b="b"/>
              <a:pathLst>
                <a:path w="11529060" h="0">
                  <a:moveTo>
                    <a:pt x="0" y="0"/>
                  </a:moveTo>
                  <a:lnTo>
                    <a:pt x="11529060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 txBox="1"/>
          <p:nvPr/>
        </p:nvSpPr>
        <p:spPr>
          <a:xfrm>
            <a:off x="593851" y="2367153"/>
            <a:ext cx="2470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Trebuchet MS"/>
                <a:cs typeface="Trebuchet MS"/>
              </a:rPr>
              <a:t>81</a:t>
            </a:r>
            <a:r>
              <a:rPr dirty="0" sz="900">
                <a:solidFill>
                  <a:srgbClr val="404040"/>
                </a:solidFill>
                <a:latin typeface="Trebuchet MS"/>
                <a:cs typeface="Trebuchet MS"/>
              </a:rPr>
              <a:t>.4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515616" y="3155696"/>
            <a:ext cx="2470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Trebuchet MS"/>
                <a:cs typeface="Trebuchet MS"/>
              </a:rPr>
              <a:t>39</a:t>
            </a:r>
            <a:r>
              <a:rPr dirty="0" sz="900">
                <a:solidFill>
                  <a:srgbClr val="404040"/>
                </a:solidFill>
                <a:latin typeface="Trebuchet MS"/>
                <a:cs typeface="Trebuchet MS"/>
              </a:rPr>
              <a:t>.2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76371" y="3337305"/>
            <a:ext cx="2470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Trebuchet MS"/>
                <a:cs typeface="Trebuchet MS"/>
              </a:rPr>
              <a:t>29</a:t>
            </a:r>
            <a:r>
              <a:rPr dirty="0" sz="900">
                <a:solidFill>
                  <a:srgbClr val="404040"/>
                </a:solidFill>
                <a:latin typeface="Trebuchet MS"/>
                <a:cs typeface="Trebuchet MS"/>
              </a:rPr>
              <a:t>.5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7379" y="3285871"/>
            <a:ext cx="2470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Trebuchet MS"/>
                <a:cs typeface="Trebuchet MS"/>
              </a:rPr>
              <a:t>32</a:t>
            </a:r>
            <a:r>
              <a:rPr dirty="0" sz="900">
                <a:solidFill>
                  <a:srgbClr val="404040"/>
                </a:solidFill>
                <a:latin typeface="Trebuchet MS"/>
                <a:cs typeface="Trebuchet MS"/>
              </a:rPr>
              <a:t>.2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280907" y="3431794"/>
            <a:ext cx="2470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Trebuchet MS"/>
                <a:cs typeface="Trebuchet MS"/>
              </a:rPr>
              <a:t>24</a:t>
            </a:r>
            <a:r>
              <a:rPr dirty="0" sz="900">
                <a:solidFill>
                  <a:srgbClr val="404040"/>
                </a:solidFill>
                <a:latin typeface="Trebuchet MS"/>
                <a:cs typeface="Trebuchet MS"/>
              </a:rPr>
              <a:t>.4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193906" y="3805808"/>
            <a:ext cx="1873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Trebuchet MS"/>
                <a:cs typeface="Trebuchet MS"/>
              </a:rPr>
              <a:t>4</a:t>
            </a:r>
            <a:r>
              <a:rPr dirty="0" sz="900">
                <a:solidFill>
                  <a:srgbClr val="404040"/>
                </a:solidFill>
                <a:latin typeface="Trebuchet MS"/>
                <a:cs typeface="Trebuchet MS"/>
              </a:rPr>
              <a:t>.4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96823" y="2570226"/>
            <a:ext cx="2470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Trebuchet MS"/>
                <a:cs typeface="Trebuchet MS"/>
              </a:rPr>
              <a:t>70</a:t>
            </a:r>
            <a:r>
              <a:rPr dirty="0" sz="900">
                <a:solidFill>
                  <a:srgbClr val="404040"/>
                </a:solidFill>
                <a:latin typeface="Trebuchet MS"/>
                <a:cs typeface="Trebuchet MS"/>
              </a:rPr>
              <a:t>.5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529207" y="2566796"/>
            <a:ext cx="6013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Trebuchet MS"/>
                <a:cs typeface="Trebuchet MS"/>
              </a:rPr>
              <a:t>70.7</a:t>
            </a:r>
            <a:r>
              <a:rPr dirty="0" sz="900" spc="31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baseline="-27777" sz="1350" spc="-7">
                <a:solidFill>
                  <a:srgbClr val="404040"/>
                </a:solidFill>
                <a:latin typeface="Trebuchet MS"/>
                <a:cs typeface="Trebuchet MS"/>
              </a:rPr>
              <a:t>67.5</a:t>
            </a:r>
            <a:endParaRPr baseline="-27777" sz="135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818638" y="3037078"/>
            <a:ext cx="2470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Trebuchet MS"/>
                <a:cs typeface="Trebuchet MS"/>
              </a:rPr>
              <a:t>45</a:t>
            </a:r>
            <a:r>
              <a:rPr dirty="0" sz="900">
                <a:solidFill>
                  <a:srgbClr val="404040"/>
                </a:solidFill>
                <a:latin typeface="Trebuchet MS"/>
                <a:cs typeface="Trebuchet MS"/>
              </a:rPr>
              <a:t>.5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779646" y="3220339"/>
            <a:ext cx="2470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Trebuchet MS"/>
                <a:cs typeface="Trebuchet MS"/>
              </a:rPr>
              <a:t>35</a:t>
            </a:r>
            <a:r>
              <a:rPr dirty="0" sz="900">
                <a:solidFill>
                  <a:srgbClr val="404040"/>
                </a:solidFill>
                <a:latin typeface="Trebuchet MS"/>
                <a:cs typeface="Trebuchet MS"/>
              </a:rPr>
              <a:t>.7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740402" y="3378200"/>
            <a:ext cx="2470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Trebuchet MS"/>
                <a:cs typeface="Trebuchet MS"/>
              </a:rPr>
              <a:t>27</a:t>
            </a:r>
            <a:r>
              <a:rPr dirty="0" sz="900">
                <a:solidFill>
                  <a:srgbClr val="404040"/>
                </a:solidFill>
                <a:latin typeface="Trebuchet MS"/>
                <a:cs typeface="Trebuchet MS"/>
              </a:rPr>
              <a:t>.3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372734" y="3346526"/>
            <a:ext cx="601345" cy="163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Trebuchet MS"/>
                <a:cs typeface="Trebuchet MS"/>
              </a:rPr>
              <a:t>29.0</a:t>
            </a:r>
            <a:r>
              <a:rPr dirty="0" sz="900" spc="31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baseline="-15432" sz="1350" spc="-7">
                <a:solidFill>
                  <a:srgbClr val="404040"/>
                </a:solidFill>
                <a:latin typeface="Trebuchet MS"/>
                <a:cs typeface="Trebuchet MS"/>
              </a:rPr>
              <a:t>27.2</a:t>
            </a:r>
            <a:endParaRPr baseline="-15432" sz="135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333744" y="3427221"/>
            <a:ext cx="6007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Trebuchet MS"/>
                <a:cs typeface="Trebuchet MS"/>
              </a:rPr>
              <a:t>24.7</a:t>
            </a:r>
            <a:r>
              <a:rPr dirty="0" sz="900" spc="31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baseline="-9259" sz="1350" spc="-7">
                <a:solidFill>
                  <a:srgbClr val="404040"/>
                </a:solidFill>
                <a:latin typeface="Trebuchet MS"/>
                <a:cs typeface="Trebuchet MS"/>
              </a:rPr>
              <a:t>23.7</a:t>
            </a:r>
            <a:endParaRPr baseline="-9259" sz="135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294498" y="3437382"/>
            <a:ext cx="6013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Trebuchet MS"/>
                <a:cs typeface="Trebuchet MS"/>
              </a:rPr>
              <a:t>24.1</a:t>
            </a:r>
            <a:r>
              <a:rPr dirty="0" sz="900" spc="31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baseline="-12345" sz="1350" spc="-7">
                <a:solidFill>
                  <a:srgbClr val="404040"/>
                </a:solidFill>
                <a:latin typeface="Trebuchet MS"/>
                <a:cs typeface="Trebuchet MS"/>
              </a:rPr>
              <a:t>22.8</a:t>
            </a:r>
            <a:endParaRPr baseline="-12345" sz="1350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583930" y="3482467"/>
            <a:ext cx="2470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Trebuchet MS"/>
                <a:cs typeface="Trebuchet MS"/>
              </a:rPr>
              <a:t>21</a:t>
            </a:r>
            <a:r>
              <a:rPr dirty="0" sz="900">
                <a:solidFill>
                  <a:srgbClr val="404040"/>
                </a:solidFill>
                <a:latin typeface="Trebuchet MS"/>
                <a:cs typeface="Trebuchet MS"/>
              </a:rPr>
              <a:t>.7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216263" y="3616528"/>
            <a:ext cx="600710" cy="163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Trebuchet MS"/>
                <a:cs typeface="Trebuchet MS"/>
              </a:rPr>
              <a:t>14.5</a:t>
            </a:r>
            <a:r>
              <a:rPr dirty="0" sz="900" spc="31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baseline="-6172" sz="1350" spc="-7">
                <a:solidFill>
                  <a:srgbClr val="404040"/>
                </a:solidFill>
                <a:latin typeface="Trebuchet MS"/>
                <a:cs typeface="Trebuchet MS"/>
              </a:rPr>
              <a:t>13.7</a:t>
            </a:r>
            <a:endParaRPr baseline="-6172" sz="1350">
              <a:latin typeface="Trebuchet MS"/>
              <a:cs typeface="Trebuchet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233152" y="3722623"/>
            <a:ext cx="4908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5595" algn="l"/>
              </a:tabLst>
            </a:pPr>
            <a:r>
              <a:rPr dirty="0" sz="900" spc="-5">
                <a:solidFill>
                  <a:srgbClr val="404040"/>
                </a:solidFill>
                <a:latin typeface="Trebuchet MS"/>
                <a:cs typeface="Trebuchet MS"/>
              </a:rPr>
              <a:t>8</a:t>
            </a:r>
            <a:r>
              <a:rPr dirty="0" sz="900">
                <a:solidFill>
                  <a:srgbClr val="404040"/>
                </a:solidFill>
                <a:latin typeface="Trebuchet MS"/>
                <a:cs typeface="Trebuchet MS"/>
              </a:rPr>
              <a:t>.9	</a:t>
            </a:r>
            <a:r>
              <a:rPr dirty="0" sz="900" spc="-5">
                <a:solidFill>
                  <a:srgbClr val="404040"/>
                </a:solidFill>
                <a:latin typeface="Trebuchet MS"/>
                <a:cs typeface="Trebuchet MS"/>
              </a:rPr>
              <a:t>8</a:t>
            </a:r>
            <a:r>
              <a:rPr dirty="0" sz="900">
                <a:solidFill>
                  <a:srgbClr val="404040"/>
                </a:solidFill>
                <a:latin typeface="Trebuchet MS"/>
                <a:cs typeface="Trebuchet MS"/>
              </a:rPr>
              <a:t>.9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496802" y="3761994"/>
            <a:ext cx="1873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Trebuchet MS"/>
                <a:cs typeface="Trebuchet MS"/>
              </a:rPr>
              <a:t>6</a:t>
            </a:r>
            <a:r>
              <a:rPr dirty="0" sz="900">
                <a:solidFill>
                  <a:srgbClr val="404040"/>
                </a:solidFill>
                <a:latin typeface="Trebuchet MS"/>
                <a:cs typeface="Trebuchet MS"/>
              </a:rPr>
              <a:t>.8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15797" y="4160011"/>
            <a:ext cx="50800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Huyndai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612519" y="4160011"/>
            <a:ext cx="43624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T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oy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ota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486660" y="4160011"/>
            <a:ext cx="61023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Thaco</a:t>
            </a:r>
            <a:r>
              <a:rPr dirty="0" sz="1050" spc="-7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Kia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520821" y="4160011"/>
            <a:ext cx="461009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solidFill>
                  <a:srgbClr val="585858"/>
                </a:solidFill>
                <a:latin typeface="Trebuchet MS"/>
                <a:cs typeface="Trebuchet MS"/>
              </a:rPr>
              <a:t>V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inFa</a:t>
            </a:r>
            <a:r>
              <a:rPr dirty="0" sz="1050" spc="-15">
                <a:solidFill>
                  <a:srgbClr val="585858"/>
                </a:solidFill>
                <a:latin typeface="Trebuchet MS"/>
                <a:cs typeface="Trebuchet MS"/>
              </a:rPr>
              <a:t>s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t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314571" y="4160011"/>
            <a:ext cx="79756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Thaco</a:t>
            </a:r>
            <a:r>
              <a:rPr dirty="0" sz="1050" spc="-7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Mazda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365750" y="4160011"/>
            <a:ext cx="61531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Mitsubishi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487795" y="4160011"/>
            <a:ext cx="29400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Ford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215631" y="4160011"/>
            <a:ext cx="75946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Thaco</a:t>
            </a:r>
            <a:r>
              <a:rPr dirty="0" sz="1050" spc="-7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Truck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355330" y="4160011"/>
            <a:ext cx="40259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solidFill>
                  <a:srgbClr val="585858"/>
                </a:solidFill>
                <a:latin typeface="Trebuchet MS"/>
                <a:cs typeface="Trebuchet MS"/>
              </a:rPr>
              <a:t>H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o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nda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055354" y="4160011"/>
            <a:ext cx="92329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Visuco</a:t>
            </a:r>
            <a:r>
              <a:rPr dirty="0" sz="1050" spc="-5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(Suzuki)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0290429" y="4160011"/>
            <a:ext cx="37465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solidFill>
                  <a:srgbClr val="585858"/>
                </a:solidFill>
                <a:latin typeface="Trebuchet MS"/>
                <a:cs typeface="Trebuchet MS"/>
              </a:rPr>
              <a:t>I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s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u</a:t>
            </a:r>
            <a:r>
              <a:rPr dirty="0" sz="1050" spc="-15">
                <a:solidFill>
                  <a:srgbClr val="585858"/>
                </a:solidFill>
                <a:latin typeface="Trebuchet MS"/>
                <a:cs typeface="Trebuchet MS"/>
              </a:rPr>
              <a:t>z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u*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1183873" y="4160011"/>
            <a:ext cx="51054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Pe</a:t>
            </a:r>
            <a:r>
              <a:rPr dirty="0" sz="1050" spc="-15">
                <a:solidFill>
                  <a:srgbClr val="585858"/>
                </a:solidFill>
                <a:latin typeface="Trebuchet MS"/>
                <a:cs typeface="Trebuchet MS"/>
              </a:rPr>
              <a:t>u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ge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o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t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809488" y="4901184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89" h="59689">
                <a:moveTo>
                  <a:pt x="59436" y="0"/>
                </a:moveTo>
                <a:lnTo>
                  <a:pt x="0" y="0"/>
                </a:lnTo>
                <a:lnTo>
                  <a:pt x="0" y="59436"/>
                </a:lnTo>
                <a:lnTo>
                  <a:pt x="59436" y="59436"/>
                </a:lnTo>
                <a:lnTo>
                  <a:pt x="5943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6216396" y="4901184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89" h="59689">
                <a:moveTo>
                  <a:pt x="59436" y="0"/>
                </a:moveTo>
                <a:lnTo>
                  <a:pt x="0" y="0"/>
                </a:lnTo>
                <a:lnTo>
                  <a:pt x="0" y="59436"/>
                </a:lnTo>
                <a:lnTo>
                  <a:pt x="59436" y="59436"/>
                </a:lnTo>
                <a:lnTo>
                  <a:pt x="59436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 txBox="1"/>
          <p:nvPr/>
        </p:nvSpPr>
        <p:spPr>
          <a:xfrm>
            <a:off x="5882132" y="4840351"/>
            <a:ext cx="6724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9734" algn="l"/>
              </a:tabLst>
            </a:pPr>
            <a:r>
              <a:rPr dirty="0" sz="900" spc="-5">
                <a:solidFill>
                  <a:srgbClr val="585858"/>
                </a:solidFill>
                <a:latin typeface="Trebuchet MS"/>
                <a:cs typeface="Trebuchet MS"/>
              </a:rPr>
              <a:t>2</a:t>
            </a:r>
            <a:r>
              <a:rPr dirty="0" sz="900" spc="5">
                <a:solidFill>
                  <a:srgbClr val="585858"/>
                </a:solidFill>
                <a:latin typeface="Trebuchet MS"/>
                <a:cs typeface="Trebuchet MS"/>
              </a:rPr>
              <a:t>0</a:t>
            </a:r>
            <a:r>
              <a:rPr dirty="0" sz="900" spc="-5">
                <a:solidFill>
                  <a:srgbClr val="585858"/>
                </a:solidFill>
                <a:latin typeface="Trebuchet MS"/>
                <a:cs typeface="Trebuchet MS"/>
              </a:rPr>
              <a:t>2</a:t>
            </a:r>
            <a:r>
              <a:rPr dirty="0" sz="900">
                <a:solidFill>
                  <a:srgbClr val="585858"/>
                </a:solidFill>
                <a:latin typeface="Trebuchet MS"/>
                <a:cs typeface="Trebuchet MS"/>
              </a:rPr>
              <a:t>0	</a:t>
            </a:r>
            <a:r>
              <a:rPr dirty="0" sz="900" spc="-5">
                <a:solidFill>
                  <a:srgbClr val="585858"/>
                </a:solidFill>
                <a:latin typeface="Trebuchet MS"/>
                <a:cs typeface="Trebuchet MS"/>
              </a:rPr>
              <a:t>2</a:t>
            </a:r>
            <a:r>
              <a:rPr dirty="0" sz="900" spc="5">
                <a:solidFill>
                  <a:srgbClr val="585858"/>
                </a:solidFill>
                <a:latin typeface="Trebuchet MS"/>
                <a:cs typeface="Trebuchet MS"/>
              </a:rPr>
              <a:t>0</a:t>
            </a:r>
            <a:r>
              <a:rPr dirty="0" sz="900" spc="-5">
                <a:solidFill>
                  <a:srgbClr val="585858"/>
                </a:solidFill>
                <a:latin typeface="Trebuchet MS"/>
                <a:cs typeface="Trebuchet MS"/>
              </a:rPr>
              <a:t>2</a:t>
            </a:r>
            <a:r>
              <a:rPr dirty="0" sz="900">
                <a:solidFill>
                  <a:srgbClr val="585858"/>
                </a:solidFill>
                <a:latin typeface="Trebuchet MS"/>
                <a:cs typeface="Trebuchet MS"/>
              </a:rPr>
              <a:t>1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50520" y="2295144"/>
            <a:ext cx="5836920" cy="2243455"/>
          </a:xfrm>
          <a:custGeom>
            <a:avLst/>
            <a:gdLst/>
            <a:ahLst/>
            <a:cxnLst/>
            <a:rect l="l" t="t" r="r" b="b"/>
            <a:pathLst>
              <a:path w="5836920" h="2243454">
                <a:moveTo>
                  <a:pt x="0" y="373888"/>
                </a:moveTo>
                <a:lnTo>
                  <a:pt x="2913" y="326986"/>
                </a:lnTo>
                <a:lnTo>
                  <a:pt x="11419" y="281823"/>
                </a:lnTo>
                <a:lnTo>
                  <a:pt x="25167" y="238750"/>
                </a:lnTo>
                <a:lnTo>
                  <a:pt x="43807" y="198117"/>
                </a:lnTo>
                <a:lnTo>
                  <a:pt x="66989" y="160273"/>
                </a:lnTo>
                <a:lnTo>
                  <a:pt x="94363" y="125570"/>
                </a:lnTo>
                <a:lnTo>
                  <a:pt x="125577" y="94357"/>
                </a:lnTo>
                <a:lnTo>
                  <a:pt x="160282" y="66985"/>
                </a:lnTo>
                <a:lnTo>
                  <a:pt x="198127" y="43804"/>
                </a:lnTo>
                <a:lnTo>
                  <a:pt x="238761" y="25165"/>
                </a:lnTo>
                <a:lnTo>
                  <a:pt x="281835" y="11418"/>
                </a:lnTo>
                <a:lnTo>
                  <a:pt x="326998" y="2912"/>
                </a:lnTo>
                <a:lnTo>
                  <a:pt x="373900" y="0"/>
                </a:lnTo>
                <a:lnTo>
                  <a:pt x="5463032" y="0"/>
                </a:lnTo>
                <a:lnTo>
                  <a:pt x="5509933" y="2912"/>
                </a:lnTo>
                <a:lnTo>
                  <a:pt x="5555096" y="11418"/>
                </a:lnTo>
                <a:lnTo>
                  <a:pt x="5598169" y="25165"/>
                </a:lnTo>
                <a:lnTo>
                  <a:pt x="5638802" y="43804"/>
                </a:lnTo>
                <a:lnTo>
                  <a:pt x="5676646" y="66985"/>
                </a:lnTo>
                <a:lnTo>
                  <a:pt x="5711349" y="94357"/>
                </a:lnTo>
                <a:lnTo>
                  <a:pt x="5742562" y="125570"/>
                </a:lnTo>
                <a:lnTo>
                  <a:pt x="5769934" y="160273"/>
                </a:lnTo>
                <a:lnTo>
                  <a:pt x="5793115" y="198117"/>
                </a:lnTo>
                <a:lnTo>
                  <a:pt x="5811754" y="238750"/>
                </a:lnTo>
                <a:lnTo>
                  <a:pt x="5825501" y="281823"/>
                </a:lnTo>
                <a:lnTo>
                  <a:pt x="5834007" y="326986"/>
                </a:lnTo>
                <a:lnTo>
                  <a:pt x="5836920" y="373888"/>
                </a:lnTo>
                <a:lnTo>
                  <a:pt x="5836920" y="1869439"/>
                </a:lnTo>
                <a:lnTo>
                  <a:pt x="5834007" y="1916341"/>
                </a:lnTo>
                <a:lnTo>
                  <a:pt x="5825501" y="1961504"/>
                </a:lnTo>
                <a:lnTo>
                  <a:pt x="5811754" y="2004577"/>
                </a:lnTo>
                <a:lnTo>
                  <a:pt x="5793115" y="2045210"/>
                </a:lnTo>
                <a:lnTo>
                  <a:pt x="5769934" y="2083054"/>
                </a:lnTo>
                <a:lnTo>
                  <a:pt x="5742562" y="2117757"/>
                </a:lnTo>
                <a:lnTo>
                  <a:pt x="5711349" y="2148970"/>
                </a:lnTo>
                <a:lnTo>
                  <a:pt x="5676646" y="2176342"/>
                </a:lnTo>
                <a:lnTo>
                  <a:pt x="5638802" y="2199523"/>
                </a:lnTo>
                <a:lnTo>
                  <a:pt x="5598169" y="2218162"/>
                </a:lnTo>
                <a:lnTo>
                  <a:pt x="5555096" y="2231909"/>
                </a:lnTo>
                <a:lnTo>
                  <a:pt x="5509933" y="2240415"/>
                </a:lnTo>
                <a:lnTo>
                  <a:pt x="5463032" y="2243328"/>
                </a:lnTo>
                <a:lnTo>
                  <a:pt x="373900" y="2243328"/>
                </a:lnTo>
                <a:lnTo>
                  <a:pt x="326998" y="2240415"/>
                </a:lnTo>
                <a:lnTo>
                  <a:pt x="281835" y="2231909"/>
                </a:lnTo>
                <a:lnTo>
                  <a:pt x="238761" y="2218162"/>
                </a:lnTo>
                <a:lnTo>
                  <a:pt x="198127" y="2199523"/>
                </a:lnTo>
                <a:lnTo>
                  <a:pt x="160282" y="2176342"/>
                </a:lnTo>
                <a:lnTo>
                  <a:pt x="125577" y="2148970"/>
                </a:lnTo>
                <a:lnTo>
                  <a:pt x="94363" y="2117757"/>
                </a:lnTo>
                <a:lnTo>
                  <a:pt x="66989" y="2083054"/>
                </a:lnTo>
                <a:lnTo>
                  <a:pt x="43807" y="2045210"/>
                </a:lnTo>
                <a:lnTo>
                  <a:pt x="25167" y="2004577"/>
                </a:lnTo>
                <a:lnTo>
                  <a:pt x="11419" y="1961504"/>
                </a:lnTo>
                <a:lnTo>
                  <a:pt x="2913" y="1916341"/>
                </a:lnTo>
                <a:lnTo>
                  <a:pt x="0" y="1869439"/>
                </a:lnTo>
                <a:lnTo>
                  <a:pt x="0" y="373888"/>
                </a:lnTo>
                <a:close/>
              </a:path>
            </a:pathLst>
          </a:custGeom>
          <a:ln w="12192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 txBox="1"/>
          <p:nvPr/>
        </p:nvSpPr>
        <p:spPr>
          <a:xfrm>
            <a:off x="7697723" y="2290572"/>
            <a:ext cx="4137660" cy="676910"/>
          </a:xfrm>
          <a:prstGeom prst="rect">
            <a:avLst/>
          </a:prstGeom>
          <a:solidFill>
            <a:srgbClr val="DAE2F3"/>
          </a:solidFill>
        </p:spPr>
        <p:txBody>
          <a:bodyPr wrap="square" lIns="0" tIns="35560" rIns="0" bIns="0" rtlCol="0" vert="horz">
            <a:spAutoFit/>
          </a:bodyPr>
          <a:lstStyle/>
          <a:p>
            <a:pPr algn="ctr" marL="3175">
              <a:lnSpc>
                <a:spcPct val="100000"/>
              </a:lnSpc>
              <a:spcBef>
                <a:spcPts val="280"/>
              </a:spcBef>
            </a:pPr>
            <a:r>
              <a:rPr dirty="0" sz="1400" spc="-10" i="1">
                <a:solidFill>
                  <a:srgbClr val="202429"/>
                </a:solidFill>
                <a:latin typeface="Trebuchet MS"/>
                <a:cs typeface="Trebuchet MS"/>
              </a:rPr>
              <a:t>“VinFast </a:t>
            </a:r>
            <a:r>
              <a:rPr dirty="0" sz="1400" spc="-5" i="1">
                <a:solidFill>
                  <a:srgbClr val="202429"/>
                </a:solidFill>
                <a:latin typeface="Trebuchet MS"/>
                <a:cs typeface="Trebuchet MS"/>
              </a:rPr>
              <a:t>Fadil</a:t>
            </a:r>
            <a:r>
              <a:rPr dirty="0" sz="1400" i="1">
                <a:solidFill>
                  <a:srgbClr val="202429"/>
                </a:solidFill>
                <a:latin typeface="Trebuchet MS"/>
                <a:cs typeface="Trebuchet MS"/>
              </a:rPr>
              <a:t> </a:t>
            </a:r>
            <a:r>
              <a:rPr dirty="0" sz="1400" spc="-5" i="1">
                <a:solidFill>
                  <a:srgbClr val="202429"/>
                </a:solidFill>
                <a:latin typeface="Trebuchet MS"/>
                <a:cs typeface="Trebuchet MS"/>
              </a:rPr>
              <a:t>là</a:t>
            </a:r>
            <a:r>
              <a:rPr dirty="0" sz="1400" i="1">
                <a:solidFill>
                  <a:srgbClr val="202429"/>
                </a:solidFill>
                <a:latin typeface="Trebuchet MS"/>
                <a:cs typeface="Trebuchet MS"/>
              </a:rPr>
              <a:t> m</a:t>
            </a:r>
            <a:r>
              <a:rPr dirty="0" sz="1400" i="1">
                <a:solidFill>
                  <a:srgbClr val="202429"/>
                </a:solidFill>
                <a:latin typeface="Calibri"/>
                <a:cs typeface="Calibri"/>
              </a:rPr>
              <a:t>ẫ</a:t>
            </a:r>
            <a:r>
              <a:rPr dirty="0" sz="1400" i="1">
                <a:solidFill>
                  <a:srgbClr val="202429"/>
                </a:solidFill>
                <a:latin typeface="Trebuchet MS"/>
                <a:cs typeface="Trebuchet MS"/>
              </a:rPr>
              <a:t>u xe</a:t>
            </a:r>
            <a:r>
              <a:rPr dirty="0" sz="1400" spc="-15" i="1">
                <a:solidFill>
                  <a:srgbClr val="202429"/>
                </a:solidFill>
                <a:latin typeface="Trebuchet MS"/>
                <a:cs typeface="Trebuchet MS"/>
              </a:rPr>
              <a:t> </a:t>
            </a:r>
            <a:r>
              <a:rPr dirty="0" sz="1400" spc="-5" i="1">
                <a:solidFill>
                  <a:srgbClr val="202429"/>
                </a:solidFill>
                <a:latin typeface="Trebuchet MS"/>
                <a:cs typeface="Trebuchet MS"/>
              </a:rPr>
              <a:t>bán </a:t>
            </a:r>
            <a:r>
              <a:rPr dirty="0" sz="1400" i="1">
                <a:solidFill>
                  <a:srgbClr val="202429"/>
                </a:solidFill>
                <a:latin typeface="Trebuchet MS"/>
                <a:cs typeface="Trebuchet MS"/>
              </a:rPr>
              <a:t>ch</a:t>
            </a:r>
            <a:r>
              <a:rPr dirty="0" sz="1400" i="1">
                <a:solidFill>
                  <a:srgbClr val="202429"/>
                </a:solidFill>
                <a:latin typeface="Calibri"/>
                <a:cs typeface="Calibri"/>
              </a:rPr>
              <a:t>ạ</a:t>
            </a:r>
            <a:r>
              <a:rPr dirty="0" sz="1400" i="1">
                <a:solidFill>
                  <a:srgbClr val="202429"/>
                </a:solidFill>
                <a:latin typeface="Trebuchet MS"/>
                <a:cs typeface="Trebuchet MS"/>
              </a:rPr>
              <a:t>y </a:t>
            </a:r>
            <a:r>
              <a:rPr dirty="0" sz="1400" spc="-5" i="1">
                <a:solidFill>
                  <a:srgbClr val="202429"/>
                </a:solidFill>
                <a:latin typeface="Trebuchet MS"/>
                <a:cs typeface="Trebuchet MS"/>
              </a:rPr>
              <a:t>nh</a:t>
            </a:r>
            <a:r>
              <a:rPr dirty="0" sz="1400" spc="-5" i="1">
                <a:solidFill>
                  <a:srgbClr val="202429"/>
                </a:solidFill>
                <a:latin typeface="Calibri"/>
                <a:cs typeface="Calibri"/>
              </a:rPr>
              <a:t>ấ</a:t>
            </a:r>
            <a:r>
              <a:rPr dirty="0" sz="1400" spc="-5" i="1">
                <a:solidFill>
                  <a:srgbClr val="202429"/>
                </a:solidFill>
                <a:latin typeface="Trebuchet MS"/>
                <a:cs typeface="Trebuchet MS"/>
              </a:rPr>
              <a:t>t</a:t>
            </a:r>
            <a:r>
              <a:rPr dirty="0" sz="1400" spc="-10" i="1">
                <a:solidFill>
                  <a:srgbClr val="202429"/>
                </a:solidFill>
                <a:latin typeface="Trebuchet MS"/>
                <a:cs typeface="Trebuchet MS"/>
              </a:rPr>
              <a:t> </a:t>
            </a:r>
            <a:r>
              <a:rPr dirty="0" sz="1400" spc="-5" i="1">
                <a:solidFill>
                  <a:srgbClr val="202429"/>
                </a:solidFill>
                <a:latin typeface="Trebuchet MS"/>
                <a:cs typeface="Trebuchet MS"/>
              </a:rPr>
              <a:t>th</a:t>
            </a:r>
            <a:r>
              <a:rPr dirty="0" sz="1400" spc="-5" i="1">
                <a:solidFill>
                  <a:srgbClr val="202429"/>
                </a:solidFill>
                <a:latin typeface="Calibri"/>
                <a:cs typeface="Calibri"/>
              </a:rPr>
              <a:t>ị</a:t>
            </a:r>
            <a:endParaRPr sz="1400">
              <a:latin typeface="Calibri"/>
              <a:cs typeface="Calibri"/>
            </a:endParaRPr>
          </a:p>
          <a:p>
            <a:pPr algn="ctr" marL="1270">
              <a:lnSpc>
                <a:spcPct val="100000"/>
              </a:lnSpc>
              <a:spcBef>
                <a:spcPts val="1010"/>
              </a:spcBef>
            </a:pPr>
            <a:r>
              <a:rPr dirty="0" sz="1400" spc="-5" i="1">
                <a:solidFill>
                  <a:srgbClr val="202429"/>
                </a:solidFill>
                <a:latin typeface="Trebuchet MS"/>
                <a:cs typeface="Trebuchet MS"/>
              </a:rPr>
              <a:t>tr</a:t>
            </a:r>
            <a:r>
              <a:rPr dirty="0" sz="1400" spc="-5" i="1">
                <a:solidFill>
                  <a:srgbClr val="202429"/>
                </a:solidFill>
                <a:latin typeface="Calibri"/>
                <a:cs typeface="Calibri"/>
              </a:rPr>
              <a:t>ườ</a:t>
            </a:r>
            <a:r>
              <a:rPr dirty="0" sz="1400" spc="-5" i="1">
                <a:solidFill>
                  <a:srgbClr val="202429"/>
                </a:solidFill>
                <a:latin typeface="Trebuchet MS"/>
                <a:cs typeface="Trebuchet MS"/>
              </a:rPr>
              <a:t>ng</a:t>
            </a:r>
            <a:r>
              <a:rPr dirty="0" sz="1400" spc="-10" i="1">
                <a:solidFill>
                  <a:srgbClr val="202429"/>
                </a:solidFill>
                <a:latin typeface="Trebuchet MS"/>
                <a:cs typeface="Trebuchet MS"/>
              </a:rPr>
              <a:t> Vi</a:t>
            </a:r>
            <a:r>
              <a:rPr dirty="0" sz="1400" spc="-10" i="1">
                <a:solidFill>
                  <a:srgbClr val="202429"/>
                </a:solidFill>
                <a:latin typeface="Calibri"/>
                <a:cs typeface="Calibri"/>
              </a:rPr>
              <a:t>ệ</a:t>
            </a:r>
            <a:r>
              <a:rPr dirty="0" sz="1400" spc="-10" i="1">
                <a:solidFill>
                  <a:srgbClr val="202429"/>
                </a:solidFill>
                <a:latin typeface="Trebuchet MS"/>
                <a:cs typeface="Trebuchet MS"/>
              </a:rPr>
              <a:t>t</a:t>
            </a:r>
            <a:r>
              <a:rPr dirty="0" sz="1400" spc="-30" i="1">
                <a:solidFill>
                  <a:srgbClr val="202429"/>
                </a:solidFill>
                <a:latin typeface="Trebuchet MS"/>
                <a:cs typeface="Trebuchet MS"/>
              </a:rPr>
              <a:t> </a:t>
            </a:r>
            <a:r>
              <a:rPr dirty="0" sz="1400" spc="-5" i="1">
                <a:solidFill>
                  <a:srgbClr val="202429"/>
                </a:solidFill>
                <a:latin typeface="Trebuchet MS"/>
                <a:cs typeface="Trebuchet MS"/>
              </a:rPr>
              <a:t>Nam</a:t>
            </a:r>
            <a:r>
              <a:rPr dirty="0" sz="1400" i="1">
                <a:solidFill>
                  <a:srgbClr val="202429"/>
                </a:solidFill>
                <a:latin typeface="Trebuchet MS"/>
                <a:cs typeface="Trebuchet MS"/>
              </a:rPr>
              <a:t> </a:t>
            </a:r>
            <a:r>
              <a:rPr dirty="0" sz="1400" spc="-5" i="1">
                <a:solidFill>
                  <a:srgbClr val="202429"/>
                </a:solidFill>
                <a:latin typeface="Trebuchet MS"/>
                <a:cs typeface="Trebuchet MS"/>
              </a:rPr>
              <a:t>trong</a:t>
            </a:r>
            <a:r>
              <a:rPr dirty="0" sz="1400" spc="-10" i="1">
                <a:solidFill>
                  <a:srgbClr val="202429"/>
                </a:solidFill>
                <a:latin typeface="Trebuchet MS"/>
                <a:cs typeface="Trebuchet MS"/>
              </a:rPr>
              <a:t> </a:t>
            </a:r>
            <a:r>
              <a:rPr dirty="0" sz="1400" spc="-5" i="1">
                <a:solidFill>
                  <a:srgbClr val="202429"/>
                </a:solidFill>
                <a:latin typeface="Trebuchet MS"/>
                <a:cs typeface="Trebuchet MS"/>
              </a:rPr>
              <a:t>năm</a:t>
            </a:r>
            <a:r>
              <a:rPr dirty="0" sz="1400" spc="-10" i="1">
                <a:solidFill>
                  <a:srgbClr val="202429"/>
                </a:solidFill>
                <a:latin typeface="Trebuchet MS"/>
                <a:cs typeface="Trebuchet MS"/>
              </a:rPr>
              <a:t> </a:t>
            </a:r>
            <a:r>
              <a:rPr dirty="0" sz="1400" spc="-5" i="1">
                <a:solidFill>
                  <a:srgbClr val="202429"/>
                </a:solidFill>
                <a:latin typeface="Trebuchet MS"/>
                <a:cs typeface="Trebuchet MS"/>
              </a:rPr>
              <a:t>2021</a:t>
            </a:r>
            <a:r>
              <a:rPr dirty="0" sz="1400" spc="15" i="1">
                <a:solidFill>
                  <a:srgbClr val="202429"/>
                </a:solidFill>
                <a:latin typeface="Trebuchet MS"/>
                <a:cs typeface="Trebuchet MS"/>
              </a:rPr>
              <a:t> </a:t>
            </a:r>
            <a:r>
              <a:rPr dirty="0" sz="1400" i="1">
                <a:solidFill>
                  <a:srgbClr val="202429"/>
                </a:solidFill>
                <a:latin typeface="Trebuchet MS"/>
                <a:cs typeface="Trebuchet MS"/>
              </a:rPr>
              <a:t>v</a:t>
            </a:r>
            <a:r>
              <a:rPr dirty="0" sz="1400" i="1">
                <a:solidFill>
                  <a:srgbClr val="202429"/>
                </a:solidFill>
                <a:latin typeface="Calibri"/>
                <a:cs typeface="Calibri"/>
              </a:rPr>
              <a:t>ớ</a:t>
            </a:r>
            <a:r>
              <a:rPr dirty="0" sz="1400" i="1">
                <a:solidFill>
                  <a:srgbClr val="202429"/>
                </a:solidFill>
                <a:latin typeface="Trebuchet MS"/>
                <a:cs typeface="Trebuchet MS"/>
              </a:rPr>
              <a:t>i </a:t>
            </a:r>
            <a:r>
              <a:rPr dirty="0" sz="1400" spc="-5" i="1">
                <a:solidFill>
                  <a:srgbClr val="202429"/>
                </a:solidFill>
                <a:latin typeface="Trebuchet MS"/>
                <a:cs typeface="Trebuchet MS"/>
              </a:rPr>
              <a:t>24.128</a:t>
            </a:r>
            <a:r>
              <a:rPr dirty="0" sz="1400" spc="15" i="1">
                <a:solidFill>
                  <a:srgbClr val="202429"/>
                </a:solidFill>
                <a:latin typeface="Trebuchet MS"/>
                <a:cs typeface="Trebuchet MS"/>
              </a:rPr>
              <a:t> </a:t>
            </a:r>
            <a:r>
              <a:rPr dirty="0" sz="1400" spc="-5" i="1">
                <a:solidFill>
                  <a:srgbClr val="202429"/>
                </a:solidFill>
                <a:latin typeface="Trebuchet MS"/>
                <a:cs typeface="Trebuchet MS"/>
              </a:rPr>
              <a:t>xe”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34746" y="4840351"/>
            <a:ext cx="115887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Đ</a:t>
            </a:r>
            <a:r>
              <a:rPr dirty="0" sz="1050">
                <a:solidFill>
                  <a:srgbClr val="585858"/>
                </a:solidFill>
                <a:latin typeface="Calibri"/>
                <a:cs typeface="Calibri"/>
              </a:rPr>
              <a:t>ơ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n</a:t>
            </a:r>
            <a:r>
              <a:rPr dirty="0" sz="1050" spc="-3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v</a:t>
            </a:r>
            <a:r>
              <a:rPr dirty="0" sz="1050" spc="-5">
                <a:solidFill>
                  <a:srgbClr val="585858"/>
                </a:solidFill>
                <a:latin typeface="Calibri"/>
                <a:cs typeface="Calibri"/>
              </a:rPr>
              <a:t>ị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:</a:t>
            </a:r>
            <a:r>
              <a:rPr dirty="0" sz="1050" spc="-2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nghìn</a:t>
            </a:r>
            <a:r>
              <a:rPr dirty="0" sz="1050" spc="-25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chi</a:t>
            </a:r>
            <a:r>
              <a:rPr dirty="0" sz="1050">
                <a:solidFill>
                  <a:srgbClr val="585858"/>
                </a:solidFill>
                <a:latin typeface="Calibri"/>
                <a:cs typeface="Calibri"/>
              </a:rPr>
              <a:t>ế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c</a:t>
            </a:r>
            <a:endParaRPr sz="10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3" name="object 3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256534" y="6552082"/>
            <a:ext cx="836294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Ngu</a:t>
            </a:r>
            <a:r>
              <a:rPr dirty="0" sz="1050" spc="-5">
                <a:solidFill>
                  <a:srgbClr val="585858"/>
                </a:solidFill>
                <a:latin typeface="Calibri"/>
                <a:cs typeface="Calibri"/>
              </a:rPr>
              <a:t>ồ</a:t>
            </a:r>
            <a:r>
              <a:rPr dirty="0" sz="1050" spc="-5">
                <a:solidFill>
                  <a:srgbClr val="585858"/>
                </a:solidFill>
                <a:latin typeface="Trebuchet MS"/>
                <a:cs typeface="Trebuchet MS"/>
              </a:rPr>
              <a:t>n:</a:t>
            </a:r>
            <a:r>
              <a:rPr dirty="0" sz="1050" spc="-6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1050">
                <a:solidFill>
                  <a:srgbClr val="585858"/>
                </a:solidFill>
                <a:latin typeface="Trebuchet MS"/>
                <a:cs typeface="Trebuchet MS"/>
              </a:rPr>
              <a:t>VIRAC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81811" y="154635"/>
            <a:ext cx="6038215" cy="8788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CÁC</a:t>
            </a:r>
            <a:r>
              <a:rPr dirty="0" sz="2800" spc="-2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LO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Ạ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XE </a:t>
            </a:r>
            <a:r>
              <a:rPr dirty="0" sz="2800" spc="-25">
                <a:solidFill>
                  <a:srgbClr val="0F46BB"/>
                </a:solidFill>
                <a:latin typeface="Trebuchet MS"/>
                <a:cs typeface="Trebuchet MS"/>
              </a:rPr>
              <a:t>Đ</a:t>
            </a:r>
            <a:r>
              <a:rPr dirty="0" sz="2800" spc="-25">
                <a:solidFill>
                  <a:srgbClr val="0F46BB"/>
                </a:solidFill>
                <a:latin typeface="Calibri"/>
                <a:cs typeface="Calibri"/>
              </a:rPr>
              <a:t>ƯỢ</a:t>
            </a:r>
            <a:r>
              <a:rPr dirty="0" sz="2800" spc="-25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800" spc="-4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YÊU</a:t>
            </a:r>
            <a:r>
              <a:rPr dirty="0" sz="2800" spc="-6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THÍCH</a:t>
            </a:r>
            <a:r>
              <a:rPr dirty="0" sz="2800" spc="-2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NH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Ấ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 </a:t>
            </a:r>
            <a:r>
              <a:rPr dirty="0" sz="2800" spc="-83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THEO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KHU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V</a:t>
            </a:r>
            <a:r>
              <a:rPr dirty="0" sz="2800" spc="-10">
                <a:solidFill>
                  <a:srgbClr val="0F46BB"/>
                </a:solidFill>
                <a:latin typeface="Calibri"/>
                <a:cs typeface="Calibri"/>
              </a:rPr>
              <a:t>Ự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41804" y="1332803"/>
            <a:ext cx="7424420" cy="4632960"/>
            <a:chOff x="2241804" y="1332803"/>
            <a:chExt cx="7424420" cy="463296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69012" y="1332803"/>
              <a:ext cx="2996970" cy="463233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813554" y="2183891"/>
              <a:ext cx="3112135" cy="2691765"/>
            </a:xfrm>
            <a:custGeom>
              <a:avLst/>
              <a:gdLst/>
              <a:ahLst/>
              <a:cxnLst/>
              <a:rect l="l" t="t" r="r" b="b"/>
              <a:pathLst>
                <a:path w="3112134" h="2691765">
                  <a:moveTo>
                    <a:pt x="2370201" y="28956"/>
                  </a:moveTo>
                  <a:lnTo>
                    <a:pt x="86868" y="28956"/>
                  </a:lnTo>
                  <a:lnTo>
                    <a:pt x="86868" y="0"/>
                  </a:lnTo>
                  <a:lnTo>
                    <a:pt x="0" y="43434"/>
                  </a:lnTo>
                  <a:lnTo>
                    <a:pt x="86868" y="86868"/>
                  </a:lnTo>
                  <a:lnTo>
                    <a:pt x="86868" y="57912"/>
                  </a:lnTo>
                  <a:lnTo>
                    <a:pt x="2370201" y="57912"/>
                  </a:lnTo>
                  <a:lnTo>
                    <a:pt x="2370201" y="28956"/>
                  </a:lnTo>
                  <a:close/>
                </a:path>
                <a:path w="3112134" h="2691765">
                  <a:moveTo>
                    <a:pt x="2662428" y="2633472"/>
                  </a:moveTo>
                  <a:lnTo>
                    <a:pt x="86868" y="2633472"/>
                  </a:lnTo>
                  <a:lnTo>
                    <a:pt x="86868" y="2604516"/>
                  </a:lnTo>
                  <a:lnTo>
                    <a:pt x="0" y="2647950"/>
                  </a:lnTo>
                  <a:lnTo>
                    <a:pt x="86868" y="2691384"/>
                  </a:lnTo>
                  <a:lnTo>
                    <a:pt x="86868" y="2662428"/>
                  </a:lnTo>
                  <a:lnTo>
                    <a:pt x="2662428" y="2662428"/>
                  </a:lnTo>
                  <a:lnTo>
                    <a:pt x="2662428" y="2633472"/>
                  </a:lnTo>
                  <a:close/>
                </a:path>
                <a:path w="3112134" h="2691765">
                  <a:moveTo>
                    <a:pt x="3112008" y="1435608"/>
                  </a:moveTo>
                  <a:lnTo>
                    <a:pt x="1143000" y="1435608"/>
                  </a:lnTo>
                  <a:lnTo>
                    <a:pt x="1143000" y="1406664"/>
                  </a:lnTo>
                  <a:lnTo>
                    <a:pt x="1056132" y="1450086"/>
                  </a:lnTo>
                  <a:lnTo>
                    <a:pt x="1143000" y="1493520"/>
                  </a:lnTo>
                  <a:lnTo>
                    <a:pt x="1143000" y="1464564"/>
                  </a:lnTo>
                  <a:lnTo>
                    <a:pt x="3112008" y="1464564"/>
                  </a:lnTo>
                  <a:lnTo>
                    <a:pt x="3112008" y="14356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241804" y="3046475"/>
              <a:ext cx="3511550" cy="2842260"/>
            </a:xfrm>
            <a:custGeom>
              <a:avLst/>
              <a:gdLst/>
              <a:ahLst/>
              <a:cxnLst/>
              <a:rect l="l" t="t" r="r" b="b"/>
              <a:pathLst>
                <a:path w="3511550" h="2842260">
                  <a:moveTo>
                    <a:pt x="2461260" y="1713230"/>
                  </a:moveTo>
                  <a:lnTo>
                    <a:pt x="2456662" y="1667725"/>
                  </a:lnTo>
                  <a:lnTo>
                    <a:pt x="2443505" y="1625346"/>
                  </a:lnTo>
                  <a:lnTo>
                    <a:pt x="2422690" y="1586979"/>
                  </a:lnTo>
                  <a:lnTo>
                    <a:pt x="2395118" y="1553565"/>
                  </a:lnTo>
                  <a:lnTo>
                    <a:pt x="2361704" y="1525993"/>
                  </a:lnTo>
                  <a:lnTo>
                    <a:pt x="2323338" y="1505178"/>
                  </a:lnTo>
                  <a:lnTo>
                    <a:pt x="2280958" y="1492021"/>
                  </a:lnTo>
                  <a:lnTo>
                    <a:pt x="2235454" y="1487424"/>
                  </a:lnTo>
                  <a:lnTo>
                    <a:pt x="225806" y="1487424"/>
                  </a:lnTo>
                  <a:lnTo>
                    <a:pt x="180289" y="1492021"/>
                  </a:lnTo>
                  <a:lnTo>
                    <a:pt x="137909" y="1505178"/>
                  </a:lnTo>
                  <a:lnTo>
                    <a:pt x="99542" y="1525993"/>
                  </a:lnTo>
                  <a:lnTo>
                    <a:pt x="66128" y="1553565"/>
                  </a:lnTo>
                  <a:lnTo>
                    <a:pt x="38557" y="1586979"/>
                  </a:lnTo>
                  <a:lnTo>
                    <a:pt x="17741" y="1625346"/>
                  </a:lnTo>
                  <a:lnTo>
                    <a:pt x="4584" y="1667725"/>
                  </a:lnTo>
                  <a:lnTo>
                    <a:pt x="0" y="1713230"/>
                  </a:lnTo>
                  <a:lnTo>
                    <a:pt x="0" y="2616454"/>
                  </a:lnTo>
                  <a:lnTo>
                    <a:pt x="4584" y="2661970"/>
                  </a:lnTo>
                  <a:lnTo>
                    <a:pt x="17741" y="2704350"/>
                  </a:lnTo>
                  <a:lnTo>
                    <a:pt x="38557" y="2742704"/>
                  </a:lnTo>
                  <a:lnTo>
                    <a:pt x="66128" y="2776131"/>
                  </a:lnTo>
                  <a:lnTo>
                    <a:pt x="99542" y="2803702"/>
                  </a:lnTo>
                  <a:lnTo>
                    <a:pt x="137909" y="2824518"/>
                  </a:lnTo>
                  <a:lnTo>
                    <a:pt x="180289" y="2837675"/>
                  </a:lnTo>
                  <a:lnTo>
                    <a:pt x="225806" y="2842260"/>
                  </a:lnTo>
                  <a:lnTo>
                    <a:pt x="2235454" y="2842260"/>
                  </a:lnTo>
                  <a:lnTo>
                    <a:pt x="2280958" y="2837675"/>
                  </a:lnTo>
                  <a:lnTo>
                    <a:pt x="2323338" y="2824518"/>
                  </a:lnTo>
                  <a:lnTo>
                    <a:pt x="2361704" y="2803702"/>
                  </a:lnTo>
                  <a:lnTo>
                    <a:pt x="2395118" y="2776131"/>
                  </a:lnTo>
                  <a:lnTo>
                    <a:pt x="2422690" y="2742704"/>
                  </a:lnTo>
                  <a:lnTo>
                    <a:pt x="2443505" y="2704350"/>
                  </a:lnTo>
                  <a:lnTo>
                    <a:pt x="2456662" y="2661970"/>
                  </a:lnTo>
                  <a:lnTo>
                    <a:pt x="2461260" y="2616454"/>
                  </a:lnTo>
                  <a:lnTo>
                    <a:pt x="2461260" y="1713230"/>
                  </a:lnTo>
                  <a:close/>
                </a:path>
                <a:path w="3511550" h="2842260">
                  <a:moveTo>
                    <a:pt x="3511296" y="226060"/>
                  </a:moveTo>
                  <a:lnTo>
                    <a:pt x="3506698" y="180505"/>
                  </a:lnTo>
                  <a:lnTo>
                    <a:pt x="3493528" y="138074"/>
                  </a:lnTo>
                  <a:lnTo>
                    <a:pt x="3472675" y="99682"/>
                  </a:lnTo>
                  <a:lnTo>
                    <a:pt x="3445078" y="66217"/>
                  </a:lnTo>
                  <a:lnTo>
                    <a:pt x="3411613" y="38620"/>
                  </a:lnTo>
                  <a:lnTo>
                    <a:pt x="3373221" y="17767"/>
                  </a:lnTo>
                  <a:lnTo>
                    <a:pt x="3330791" y="4597"/>
                  </a:lnTo>
                  <a:lnTo>
                    <a:pt x="3285236" y="0"/>
                  </a:lnTo>
                  <a:lnTo>
                    <a:pt x="1277620" y="0"/>
                  </a:lnTo>
                  <a:lnTo>
                    <a:pt x="1232052" y="4597"/>
                  </a:lnTo>
                  <a:lnTo>
                    <a:pt x="1189621" y="17767"/>
                  </a:lnTo>
                  <a:lnTo>
                    <a:pt x="1151229" y="38620"/>
                  </a:lnTo>
                  <a:lnTo>
                    <a:pt x="1117765" y="66217"/>
                  </a:lnTo>
                  <a:lnTo>
                    <a:pt x="1090168" y="99682"/>
                  </a:lnTo>
                  <a:lnTo>
                    <a:pt x="1069314" y="138074"/>
                  </a:lnTo>
                  <a:lnTo>
                    <a:pt x="1056144" y="180505"/>
                  </a:lnTo>
                  <a:lnTo>
                    <a:pt x="1051560" y="226060"/>
                  </a:lnTo>
                  <a:lnTo>
                    <a:pt x="1051560" y="1130300"/>
                  </a:lnTo>
                  <a:lnTo>
                    <a:pt x="1056144" y="1175867"/>
                  </a:lnTo>
                  <a:lnTo>
                    <a:pt x="1069314" y="1218298"/>
                  </a:lnTo>
                  <a:lnTo>
                    <a:pt x="1090168" y="1256690"/>
                  </a:lnTo>
                  <a:lnTo>
                    <a:pt x="1117765" y="1290154"/>
                  </a:lnTo>
                  <a:lnTo>
                    <a:pt x="1151229" y="1317752"/>
                  </a:lnTo>
                  <a:lnTo>
                    <a:pt x="1189621" y="1338605"/>
                  </a:lnTo>
                  <a:lnTo>
                    <a:pt x="1232052" y="1351775"/>
                  </a:lnTo>
                  <a:lnTo>
                    <a:pt x="1277620" y="1356360"/>
                  </a:lnTo>
                  <a:lnTo>
                    <a:pt x="3285236" y="1356360"/>
                  </a:lnTo>
                  <a:lnTo>
                    <a:pt x="3330791" y="1351775"/>
                  </a:lnTo>
                  <a:lnTo>
                    <a:pt x="3373221" y="1338605"/>
                  </a:lnTo>
                  <a:lnTo>
                    <a:pt x="3411613" y="1317752"/>
                  </a:lnTo>
                  <a:lnTo>
                    <a:pt x="3445078" y="1290154"/>
                  </a:lnTo>
                  <a:lnTo>
                    <a:pt x="3472675" y="1256690"/>
                  </a:lnTo>
                  <a:lnTo>
                    <a:pt x="3493528" y="1218298"/>
                  </a:lnTo>
                  <a:lnTo>
                    <a:pt x="3506698" y="1175867"/>
                  </a:lnTo>
                  <a:lnTo>
                    <a:pt x="3511296" y="1130300"/>
                  </a:lnTo>
                  <a:lnTo>
                    <a:pt x="3511296" y="226060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2244851" y="1548383"/>
            <a:ext cx="2459990" cy="1355090"/>
          </a:xfrm>
          <a:custGeom>
            <a:avLst/>
            <a:gdLst/>
            <a:ahLst/>
            <a:cxnLst/>
            <a:rect l="l" t="t" r="r" b="b"/>
            <a:pathLst>
              <a:path w="2459990" h="1355089">
                <a:moveTo>
                  <a:pt x="2233930" y="0"/>
                </a:moveTo>
                <a:lnTo>
                  <a:pt x="225806" y="0"/>
                </a:lnTo>
                <a:lnTo>
                  <a:pt x="180296" y="4587"/>
                </a:lnTo>
                <a:lnTo>
                  <a:pt x="137910" y="17744"/>
                </a:lnTo>
                <a:lnTo>
                  <a:pt x="99553" y="38562"/>
                </a:lnTo>
                <a:lnTo>
                  <a:pt x="66135" y="66135"/>
                </a:lnTo>
                <a:lnTo>
                  <a:pt x="38562" y="99553"/>
                </a:lnTo>
                <a:lnTo>
                  <a:pt x="17744" y="137910"/>
                </a:lnTo>
                <a:lnTo>
                  <a:pt x="4587" y="180296"/>
                </a:lnTo>
                <a:lnTo>
                  <a:pt x="0" y="225805"/>
                </a:lnTo>
                <a:lnTo>
                  <a:pt x="0" y="1129029"/>
                </a:lnTo>
                <a:lnTo>
                  <a:pt x="4587" y="1174539"/>
                </a:lnTo>
                <a:lnTo>
                  <a:pt x="17744" y="1216925"/>
                </a:lnTo>
                <a:lnTo>
                  <a:pt x="38562" y="1255282"/>
                </a:lnTo>
                <a:lnTo>
                  <a:pt x="66135" y="1288700"/>
                </a:lnTo>
                <a:lnTo>
                  <a:pt x="99553" y="1316273"/>
                </a:lnTo>
                <a:lnTo>
                  <a:pt x="137910" y="1337091"/>
                </a:lnTo>
                <a:lnTo>
                  <a:pt x="180296" y="1350248"/>
                </a:lnTo>
                <a:lnTo>
                  <a:pt x="225806" y="1354836"/>
                </a:lnTo>
                <a:lnTo>
                  <a:pt x="2233930" y="1354836"/>
                </a:lnTo>
                <a:lnTo>
                  <a:pt x="2279439" y="1350248"/>
                </a:lnTo>
                <a:lnTo>
                  <a:pt x="2321825" y="1337091"/>
                </a:lnTo>
                <a:lnTo>
                  <a:pt x="2360182" y="1316273"/>
                </a:lnTo>
                <a:lnTo>
                  <a:pt x="2393600" y="1288700"/>
                </a:lnTo>
                <a:lnTo>
                  <a:pt x="2421173" y="1255282"/>
                </a:lnTo>
                <a:lnTo>
                  <a:pt x="2441991" y="1216925"/>
                </a:lnTo>
                <a:lnTo>
                  <a:pt x="2455148" y="1174539"/>
                </a:lnTo>
                <a:lnTo>
                  <a:pt x="2459736" y="1129029"/>
                </a:lnTo>
                <a:lnTo>
                  <a:pt x="2459736" y="225805"/>
                </a:lnTo>
                <a:lnTo>
                  <a:pt x="2455148" y="180296"/>
                </a:lnTo>
                <a:lnTo>
                  <a:pt x="2441991" y="137910"/>
                </a:lnTo>
                <a:lnTo>
                  <a:pt x="2421173" y="99553"/>
                </a:lnTo>
                <a:lnTo>
                  <a:pt x="2393600" y="66135"/>
                </a:lnTo>
                <a:lnTo>
                  <a:pt x="2360182" y="38562"/>
                </a:lnTo>
                <a:lnTo>
                  <a:pt x="2321825" y="17744"/>
                </a:lnTo>
                <a:lnTo>
                  <a:pt x="2279439" y="4587"/>
                </a:lnTo>
                <a:lnTo>
                  <a:pt x="2233930" y="0"/>
                </a:lnTo>
                <a:close/>
              </a:path>
            </a:pathLst>
          </a:custGeom>
          <a:solidFill>
            <a:srgbClr val="0F46B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621660" y="1654505"/>
            <a:ext cx="2776855" cy="387540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Sedan,</a:t>
            </a:r>
            <a:endParaRPr sz="1800">
              <a:latin typeface="Trebuchet MS"/>
              <a:cs typeface="Trebuchet MS"/>
            </a:endParaRPr>
          </a:p>
          <a:p>
            <a:pPr marL="15240">
              <a:lnSpc>
                <a:spcPct val="100000"/>
              </a:lnSpc>
              <a:spcBef>
                <a:spcPts val="5"/>
              </a:spcBef>
            </a:pP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Hatchback,</a:t>
            </a:r>
            <a:r>
              <a:rPr dirty="0" sz="1800" spc="-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CUV</a:t>
            </a:r>
            <a:endParaRPr sz="1800">
              <a:latin typeface="Trebuchet MS"/>
              <a:cs typeface="Trebuchet MS"/>
            </a:endParaRPr>
          </a:p>
          <a:p>
            <a:pPr marL="12700" marR="1239520">
              <a:lnSpc>
                <a:spcPct val="100000"/>
              </a:lnSpc>
              <a:spcBef>
                <a:spcPts val="229"/>
              </a:spcBef>
            </a:pP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Pick-ups,</a:t>
            </a:r>
            <a:r>
              <a:rPr dirty="0" sz="1800" spc="-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35" b="1">
                <a:solidFill>
                  <a:srgbClr val="FFFFFF"/>
                </a:solidFill>
                <a:latin typeface="Trebuchet MS"/>
                <a:cs typeface="Trebuchet MS"/>
              </a:rPr>
              <a:t>Van, </a:t>
            </a:r>
            <a:r>
              <a:rPr dirty="0" sz="1800" spc="-5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40" b="1">
                <a:solidFill>
                  <a:srgbClr val="FFFFFF"/>
                </a:solidFill>
                <a:latin typeface="Trebuchet MS"/>
                <a:cs typeface="Trebuchet MS"/>
              </a:rPr>
              <a:t>Truck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>
              <a:latin typeface="Trebuchet MS"/>
              <a:cs typeface="Trebuchet MS"/>
            </a:endParaRPr>
          </a:p>
          <a:p>
            <a:pPr marL="1063625">
              <a:lnSpc>
                <a:spcPct val="100000"/>
              </a:lnSpc>
              <a:spcBef>
                <a:spcPts val="1605"/>
              </a:spcBef>
            </a:pP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SUV</a:t>
            </a:r>
            <a:endParaRPr sz="1800">
              <a:latin typeface="Trebuchet MS"/>
              <a:cs typeface="Trebuchet MS"/>
            </a:endParaRPr>
          </a:p>
          <a:p>
            <a:pPr marL="1060450" marR="5080">
              <a:lnSpc>
                <a:spcPct val="100000"/>
              </a:lnSpc>
              <a:spcBef>
                <a:spcPts val="635"/>
              </a:spcBef>
            </a:pP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Pick-ups,</a:t>
            </a:r>
            <a:r>
              <a:rPr dirty="0" sz="1800" spc="-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Heavy </a:t>
            </a:r>
            <a:r>
              <a:rPr dirty="0" sz="1800" spc="-5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35" b="1">
                <a:solidFill>
                  <a:srgbClr val="FFFFFF"/>
                </a:solidFill>
                <a:latin typeface="Trebuchet MS"/>
                <a:cs typeface="Trebuchet MS"/>
              </a:rPr>
              <a:t>Truck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800" spc="-55" b="1">
                <a:solidFill>
                  <a:srgbClr val="FFFFFF"/>
                </a:solidFill>
                <a:latin typeface="Trebuchet MS"/>
                <a:cs typeface="Trebuchet MS"/>
              </a:rPr>
              <a:t>SUV,</a:t>
            </a:r>
            <a:r>
              <a:rPr dirty="0" sz="1800" spc="-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MPV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Light</a:t>
            </a:r>
            <a:r>
              <a:rPr dirty="0" sz="1800" spc="-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truck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03391" y="4027932"/>
            <a:ext cx="887094" cy="60960"/>
          </a:xfrm>
          <a:custGeom>
            <a:avLst/>
            <a:gdLst/>
            <a:ahLst/>
            <a:cxnLst/>
            <a:rect l="l" t="t" r="r" b="b"/>
            <a:pathLst>
              <a:path w="887095" h="60960">
                <a:moveTo>
                  <a:pt x="886967" y="0"/>
                </a:moveTo>
                <a:lnTo>
                  <a:pt x="0" y="0"/>
                </a:lnTo>
                <a:lnTo>
                  <a:pt x="0" y="60960"/>
                </a:lnTo>
                <a:lnTo>
                  <a:pt x="886967" y="60960"/>
                </a:lnTo>
                <a:lnTo>
                  <a:pt x="886967" y="0"/>
                </a:lnTo>
                <a:close/>
              </a:path>
            </a:pathLst>
          </a:custGeom>
          <a:solidFill>
            <a:srgbClr val="0F46BB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0253471" y="0"/>
            <a:ext cx="1938655" cy="652780"/>
            <a:chOff x="10253471" y="0"/>
            <a:chExt cx="1938655" cy="652780"/>
          </a:xfrm>
        </p:grpSpPr>
        <p:sp>
          <p:nvSpPr>
            <p:cNvPr id="4" name="object 4"/>
            <p:cNvSpPr/>
            <p:nvPr/>
          </p:nvSpPr>
          <p:spPr>
            <a:xfrm>
              <a:off x="10253471" y="0"/>
              <a:ext cx="1938655" cy="652780"/>
            </a:xfrm>
            <a:custGeom>
              <a:avLst/>
              <a:gdLst/>
              <a:ahLst/>
              <a:cxnLst/>
              <a:rect l="l" t="t" r="r" b="b"/>
              <a:pathLst>
                <a:path w="1938654" h="652780">
                  <a:moveTo>
                    <a:pt x="0" y="652272"/>
                  </a:moveTo>
                  <a:lnTo>
                    <a:pt x="1938527" y="652272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652272"/>
                  </a:lnTo>
                  <a:close/>
                </a:path>
              </a:pathLst>
            </a:custGeom>
            <a:solidFill>
              <a:srgbClr val="0F46B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9" y="181355"/>
              <a:ext cx="1394459" cy="27889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56585" y="3088386"/>
            <a:ext cx="5832475" cy="8788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V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Ậ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Y</a:t>
            </a:r>
            <a:r>
              <a:rPr dirty="0" sz="2800" spc="-6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NGÀNH</a:t>
            </a:r>
            <a:r>
              <a:rPr dirty="0" sz="280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Ô</a:t>
            </a:r>
            <a:r>
              <a:rPr dirty="0" sz="2800" spc="-5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TÔ</a:t>
            </a:r>
            <a:r>
              <a:rPr dirty="0" sz="2800" spc="-1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ĐANG</a:t>
            </a:r>
            <a:r>
              <a:rPr dirty="0" sz="2800" spc="-15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CÓ</a:t>
            </a:r>
            <a:r>
              <a:rPr dirty="0" sz="2800" spc="-1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NH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Ữ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NG</a:t>
            </a:r>
            <a:endParaRPr sz="2800">
              <a:latin typeface="Trebuchet MS"/>
              <a:cs typeface="Trebuchet MS"/>
            </a:endParaRPr>
          </a:p>
          <a:p>
            <a:pPr algn="ctr" marL="673100">
              <a:lnSpc>
                <a:spcPct val="100000"/>
              </a:lnSpc>
            </a:pP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C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Ơ</a:t>
            </a:r>
            <a:r>
              <a:rPr dirty="0" sz="2800" spc="175">
                <a:solidFill>
                  <a:srgbClr val="0F46BB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H</a:t>
            </a:r>
            <a:r>
              <a:rPr dirty="0" sz="2800" spc="-5">
                <a:solidFill>
                  <a:srgbClr val="0F46BB"/>
                </a:solidFill>
                <a:latin typeface="Calibri"/>
                <a:cs typeface="Calibri"/>
              </a:rPr>
              <a:t>Ộ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I</a:t>
            </a:r>
            <a:r>
              <a:rPr dirty="0" sz="2800" spc="-40">
                <a:solidFill>
                  <a:srgbClr val="0F46BB"/>
                </a:solidFill>
                <a:latin typeface="Trebuchet MS"/>
                <a:cs typeface="Trebuchet MS"/>
              </a:rPr>
              <a:t> </a:t>
            </a:r>
            <a:r>
              <a:rPr dirty="0" sz="2800" spc="-5">
                <a:solidFill>
                  <a:srgbClr val="0F46BB"/>
                </a:solidFill>
                <a:latin typeface="Trebuchet MS"/>
                <a:cs typeface="Trebuchet MS"/>
              </a:rPr>
              <a:t>NÀO?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Microsoft Office User</dc:creator>
  <dc:title>PowerPoint Presentation</dc:title>
  <dcterms:created xsi:type="dcterms:W3CDTF">2022-04-23T03:43:07Z</dcterms:created>
  <dcterms:modified xsi:type="dcterms:W3CDTF">2022-04-23T03:43:07Z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2022-04-21T00:00:00Z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2022-04-23T00:00:00Z</vt:filetime>
  </property>
</Properties>
</file>